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2"/>
  </p:notesMasterIdLst>
  <p:handoutMasterIdLst>
    <p:handoutMasterId r:id="rId33"/>
  </p:handoutMasterIdLst>
  <p:sldIdLst>
    <p:sldId id="257" r:id="rId2"/>
    <p:sldId id="317" r:id="rId3"/>
    <p:sldId id="318" r:id="rId4"/>
    <p:sldId id="319" r:id="rId5"/>
    <p:sldId id="267" r:id="rId6"/>
    <p:sldId id="315" r:id="rId7"/>
    <p:sldId id="321" r:id="rId8"/>
    <p:sldId id="322" r:id="rId9"/>
    <p:sldId id="323" r:id="rId10"/>
    <p:sldId id="324" r:id="rId11"/>
    <p:sldId id="326" r:id="rId12"/>
    <p:sldId id="327" r:id="rId13"/>
    <p:sldId id="328" r:id="rId14"/>
    <p:sldId id="310" r:id="rId15"/>
    <p:sldId id="325" r:id="rId16"/>
    <p:sldId id="329" r:id="rId17"/>
    <p:sldId id="331" r:id="rId18"/>
    <p:sldId id="332" r:id="rId19"/>
    <p:sldId id="333" r:id="rId20"/>
    <p:sldId id="334" r:id="rId21"/>
    <p:sldId id="335" r:id="rId22"/>
    <p:sldId id="320" r:id="rId23"/>
    <p:sldId id="294" r:id="rId24"/>
    <p:sldId id="308" r:id="rId25"/>
    <p:sldId id="293" r:id="rId26"/>
    <p:sldId id="311" r:id="rId27"/>
    <p:sldId id="314" r:id="rId28"/>
    <p:sldId id="316" r:id="rId29"/>
    <p:sldId id="330" r:id="rId30"/>
    <p:sldId id="282"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2H>
      <a:tcStyle>
        <a:tcBdr/>
      </a:tcStyle>
    </a:band2H>
    <a:band1V>
      <a:tcStyle>
        <a:tcBdr/>
        <a:fill>
          <a:solidFill>
            <a:srgbClr val="F8D7CD"/>
          </a:solidFill>
        </a:fill>
      </a:tcStyle>
    </a:band1V>
    <a:band2V>
      <a:tcStyle>
        <a:tcBdr/>
      </a:tcStyle>
    </a:band2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ED7D31"/>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ED7D31"/>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3B4B98B0-60AC-42C2-AFA5-B58CD77FA1E5}" styleName="">
    <a:wholeTbl>
      <a:tcTxStyle>
        <a:font>
          <a:latin typeface="+mn-lt"/>
          <a:ea typeface="+mn-ea"/>
          <a:cs typeface="+mn-cs"/>
        </a:font>
        <a:srgbClr val="000000"/>
      </a:tcTxStyle>
      <a:tcStyle>
        <a:tcBdr>
          <a:top>
            <a:ln w="12701" cap="flat" cmpd="sng" algn="ctr">
              <a:solidFill>
                <a:srgbClr val="5B9BD5"/>
              </a:solidFill>
              <a:prstDash val="solid"/>
              <a:round/>
              <a:headEnd type="none" w="med" len="med"/>
              <a:tailEnd type="none" w="med" len="med"/>
            </a:ln>
          </a:top>
          <a:bottom>
            <a:ln w="12701" cap="flat" cmpd="sng" algn="ctr">
              <a:solidFill>
                <a:srgbClr val="5B9BD5"/>
              </a:solidFill>
              <a:prstDash val="solid"/>
              <a:round/>
              <a:headEnd type="none" w="med" len="med"/>
              <a:tailEnd type="none" w="med" len="med"/>
            </a:ln>
          </a:bottom>
        </a:tcBdr>
      </a:tcStyle>
    </a:wholeTbl>
    <a:band1H>
      <a:tcStyle>
        <a:tcBdr/>
        <a:fill>
          <a:solidFill>
            <a:srgbClr val="5B9BD5"/>
          </a:solidFill>
        </a:fill>
      </a:tcStyle>
    </a:band1H>
    <a:band2H>
      <a:tcStyle>
        <a:tcBdr/>
      </a:tcStyle>
    </a:band2H>
    <a:band1V>
      <a:tcStyle>
        <a:tcBdr/>
        <a:fill>
          <a:solidFill>
            <a:srgbClr val="5B9BD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5B9BD5"/>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5B9BD5"/>
              </a:solidFill>
              <a:prstDash val="solid"/>
              <a:round/>
              <a:headEnd type="none" w="med" len="med"/>
              <a:tailEnd type="none" w="med" len="med"/>
            </a:ln>
          </a:bottom>
        </a:tcBdr>
      </a:tcStyle>
    </a:firstRow>
  </a:tblStyle>
  <a:tblStyle styleId="{0E3FDE45-AF77-4B5C-9715-49D594BDF05E}" styleName="">
    <a:wholeTbl>
      <a:tcTxStyle>
        <a:font>
          <a:latin typeface="+mn-lt"/>
          <a:ea typeface="+mn-ea"/>
          <a:cs typeface="+mn-cs"/>
        </a:font>
        <a:srgbClr val="000000"/>
      </a:tcTxStyle>
      <a:tcStyle>
        <a:tcBdr>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2H>
      <a:tcStyle>
        <a:tcBdr/>
      </a:tcStyle>
    </a:band2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ED7D31"/>
              </a:solidFill>
              <a:prstDash val="solid"/>
              <a:round/>
              <a:headEnd type="none" w="med" len="med"/>
              <a:tailEnd type="none" w="med" len="med"/>
            </a:ln>
          </a:bottom>
        </a:tcBdr>
      </a:tcStyle>
    </a:firstRow>
  </a:tblStyle>
  <a:tblStyle styleId="{6E25E649-3F16-4E02-A733-19D2CDBF48F0}"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503"/>
  </p:normalViewPr>
  <p:slideViewPr>
    <p:cSldViewPr snapToGrid="0">
      <p:cViewPr varScale="1">
        <p:scale>
          <a:sx n="99" d="100"/>
          <a:sy n="99" d="100"/>
        </p:scale>
        <p:origin x="1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Header Placeholder 1">
            <a:extLst>
              <a:ext uri="{FF2B5EF4-FFF2-40B4-BE49-F238E27FC236}">
                <a16:creationId xmlns:a16="http://schemas.microsoft.com/office/drawing/2014/main" id="{12F6A78A-8D02-8A6C-46E3-5C23A087302C}"/>
              </a:ext>
            </a:extLst>
          </p:cNvPr>
          <p:cNvSpPr txBox="1">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endParaRPr lang="en-US" altLang="en-US"/>
          </a:p>
        </p:txBody>
      </p:sp>
      <p:sp>
        <p:nvSpPr>
          <p:cNvPr id="24579" name="Date Placeholder 2">
            <a:extLst>
              <a:ext uri="{FF2B5EF4-FFF2-40B4-BE49-F238E27FC236}">
                <a16:creationId xmlns:a16="http://schemas.microsoft.com/office/drawing/2014/main" id="{9FB2EC0D-6EC6-B2AF-D05B-1E8772ED7605}"/>
              </a:ext>
            </a:extLst>
          </p:cNvPr>
          <p:cNvSpPr txBox="1">
            <a:spLocks noGrp="1" noChangeArrowheads="1"/>
          </p:cNvSpPr>
          <p:nvPr>
            <p:ph type="dt" sz="quarter"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pPr>
              <a:defRPr/>
            </a:pPr>
            <a:fld id="{73C83F61-9592-3948-A6F8-68B90838CDF5}" type="datetime1">
              <a:rPr lang="en-US" altLang="en-US"/>
              <a:pPr>
                <a:defRPr/>
              </a:pPr>
              <a:t>3/26/25</a:t>
            </a:fld>
            <a:endParaRPr lang="en-US" altLang="en-US"/>
          </a:p>
        </p:txBody>
      </p:sp>
      <p:sp>
        <p:nvSpPr>
          <p:cNvPr id="24580" name="Footer Placeholder 3">
            <a:extLst>
              <a:ext uri="{FF2B5EF4-FFF2-40B4-BE49-F238E27FC236}">
                <a16:creationId xmlns:a16="http://schemas.microsoft.com/office/drawing/2014/main" id="{A2786FDA-4291-A2BB-1834-3E1B1AF33FB4}"/>
              </a:ext>
            </a:extLst>
          </p:cNvPr>
          <p:cNvSpPr txBox="1">
            <a:spLocks noGrp="1" noChangeArrowheads="1"/>
          </p:cNvSpPr>
          <p:nvPr>
            <p:ph type="ftr" sz="quarter" idx="2"/>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a:solidFill>
                  <a:srgbClr val="000000"/>
                </a:solidFill>
              </a:defRPr>
            </a:lvl1pPr>
          </a:lstStyle>
          <a:p>
            <a:pPr>
              <a:defRPr/>
            </a:pPr>
            <a:endParaRPr lang="en-US" altLang="en-US"/>
          </a:p>
        </p:txBody>
      </p:sp>
      <p:sp>
        <p:nvSpPr>
          <p:cNvPr id="24581" name="Slide Number Placeholder 4">
            <a:extLst>
              <a:ext uri="{FF2B5EF4-FFF2-40B4-BE49-F238E27FC236}">
                <a16:creationId xmlns:a16="http://schemas.microsoft.com/office/drawing/2014/main" id="{6C273E83-C7A1-5992-9D8D-A73C76EA0376}"/>
              </a:ext>
            </a:extLst>
          </p:cNvPr>
          <p:cNvSpPr txBox="1">
            <a:spLocks noGrp="1" noChangeArrowheads="1"/>
          </p:cNvSpPr>
          <p:nvPr>
            <p:ph type="sldNum" sz="quarter" idx="3"/>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defRPr>
                <a:solidFill>
                  <a:srgbClr val="000000"/>
                </a:solidFill>
              </a:defRPr>
            </a:lvl1pPr>
          </a:lstStyle>
          <a:p>
            <a:pPr>
              <a:defRPr/>
            </a:pPr>
            <a:fld id="{46BEAE8A-591B-3649-A7E5-433587AE7807}" type="slidenum">
              <a:rPr lang="en-US" altLang="en-US"/>
              <a:pPr>
                <a:defRPr/>
              </a:pPr>
              <a:t>‹#›</a:t>
            </a:fld>
            <a:endParaRPr lang="en-US" altLang="en-US"/>
          </a:p>
        </p:txBody>
      </p:sp>
      <p:sp>
        <p:nvSpPr>
          <p:cNvPr id="24582" name="Header Placeholder 1">
            <a:extLst>
              <a:ext uri="{FF2B5EF4-FFF2-40B4-BE49-F238E27FC236}">
                <a16:creationId xmlns:a16="http://schemas.microsoft.com/office/drawing/2014/main" id="{9D918BD3-ABA6-D63D-87B3-C2B173AD866C}"/>
              </a:ext>
            </a:extLst>
          </p:cNvPr>
          <p:cNvSpPr txBox="1">
            <a:spLocks noGrp="1" noChangeArrowheads="1"/>
          </p:cNvSpPr>
          <p:nvPr>
            <p:ph type="hdr" sz="quarter" idx="10"/>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endParaRPr lang="en-US" altLang="en-US"/>
          </a:p>
        </p:txBody>
      </p:sp>
      <p:sp>
        <p:nvSpPr>
          <p:cNvPr id="24583" name="Date Placeholder 2">
            <a:extLst>
              <a:ext uri="{FF2B5EF4-FFF2-40B4-BE49-F238E27FC236}">
                <a16:creationId xmlns:a16="http://schemas.microsoft.com/office/drawing/2014/main" id="{97EB040D-C4B5-01EF-8A3F-BBDC855D63AC}"/>
              </a:ext>
            </a:extLst>
          </p:cNvPr>
          <p:cNvSpPr txBox="1">
            <a:spLocks noGrp="1" noChangeArrowheads="1"/>
          </p:cNvSpPr>
          <p:nvPr>
            <p:ph type="dt" sz="quarter" idx="7"/>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pPr>
              <a:defRPr/>
            </a:pPr>
            <a:fld id="{8CE0F883-B25C-DB4F-A785-4C034F2792AF}" type="datetime1">
              <a:rPr lang="en-US" altLang="en-US"/>
              <a:pPr>
                <a:defRPr/>
              </a:pPr>
              <a:t>3/26/25</a:t>
            </a:fld>
            <a:endParaRPr lang="en-US" altLang="en-US"/>
          </a:p>
        </p:txBody>
      </p:sp>
      <p:sp>
        <p:nvSpPr>
          <p:cNvPr id="24584" name="Footer Placeholder 3">
            <a:extLst>
              <a:ext uri="{FF2B5EF4-FFF2-40B4-BE49-F238E27FC236}">
                <a16:creationId xmlns:a16="http://schemas.microsoft.com/office/drawing/2014/main" id="{49619763-156C-D92F-9C3B-A5EC5884E723}"/>
              </a:ext>
            </a:extLst>
          </p:cNvPr>
          <p:cNvSpPr txBox="1">
            <a:spLocks noGrp="1" noChangeArrowheads="1"/>
          </p:cNvSpPr>
          <p:nvPr>
            <p:ph type="ftr" sz="quarter" idx="9"/>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a:solidFill>
                  <a:srgbClr val="000000"/>
                </a:solidFill>
              </a:defRPr>
            </a:lvl1pPr>
          </a:lstStyle>
          <a:p>
            <a:pPr>
              <a:defRPr/>
            </a:pPr>
            <a:endParaRPr lang="en-US" altLang="en-US"/>
          </a:p>
        </p:txBody>
      </p:sp>
      <p:sp>
        <p:nvSpPr>
          <p:cNvPr id="24585" name="Slide Number Placeholder 4">
            <a:extLst>
              <a:ext uri="{FF2B5EF4-FFF2-40B4-BE49-F238E27FC236}">
                <a16:creationId xmlns:a16="http://schemas.microsoft.com/office/drawing/2014/main" id="{B27FA05F-581D-DEBE-9FD5-B9CA8C4BFBA4}"/>
              </a:ext>
            </a:extLst>
          </p:cNvPr>
          <p:cNvSpPr txBox="1">
            <a:spLocks noGrp="1" noChangeArrowheads="1"/>
          </p:cNvSpPr>
          <p:nvPr>
            <p:ph type="sldNum" sz="quarter" idx="8"/>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defRPr>
                <a:solidFill>
                  <a:srgbClr val="000000"/>
                </a:solidFill>
              </a:defRPr>
            </a:lvl1pPr>
          </a:lstStyle>
          <a:p>
            <a:pPr>
              <a:defRPr/>
            </a:pPr>
            <a:fld id="{E1F5DC30-6A14-474A-9D97-AE0BAF33EB49}" type="slidenum">
              <a:rPr lang="en-US" altLang="en-US"/>
              <a:pPr>
                <a:defRPr/>
              </a:pPr>
              <a:t>‹#›</a:t>
            </a:fld>
            <a:endParaRPr lang="en-US" altLang="en-US"/>
          </a:p>
        </p:txBody>
      </p:sp>
      <p:sp>
        <p:nvSpPr>
          <p:cNvPr id="24586" name="Header Placeholder 1">
            <a:extLst>
              <a:ext uri="{FF2B5EF4-FFF2-40B4-BE49-F238E27FC236}">
                <a16:creationId xmlns:a16="http://schemas.microsoft.com/office/drawing/2014/main" id="{1D05BCD5-EDAA-E232-FEF8-F851B9DA3DEF}"/>
              </a:ext>
            </a:extLst>
          </p:cNvPr>
          <p:cNvSpPr txBox="1">
            <a:spLocks noGrp="1" noChangeArrowheads="1"/>
          </p:cNvSpPr>
          <p:nvPr>
            <p:ph type="hdr" sz="quarter" idx="10"/>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endParaRPr lang="en-GB" altLang="en-US"/>
          </a:p>
        </p:txBody>
      </p:sp>
      <p:sp>
        <p:nvSpPr>
          <p:cNvPr id="24587" name="Date Placeholder 2">
            <a:extLst>
              <a:ext uri="{FF2B5EF4-FFF2-40B4-BE49-F238E27FC236}">
                <a16:creationId xmlns:a16="http://schemas.microsoft.com/office/drawing/2014/main" id="{56873018-B144-BEBD-278F-E992AE440847}"/>
              </a:ext>
            </a:extLst>
          </p:cNvPr>
          <p:cNvSpPr txBox="1">
            <a:spLocks noGrp="1" noChangeArrowheads="1"/>
          </p:cNvSpPr>
          <p:nvPr>
            <p:ph type="dt" sz="quarter" idx="7"/>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pPr>
              <a:defRPr/>
            </a:pPr>
            <a:fld id="{E3BCAE9A-F4CF-DB4C-B496-6598148ABB61}" type="datetime1">
              <a:rPr lang="en-GB" altLang="en-US"/>
              <a:pPr>
                <a:defRPr/>
              </a:pPr>
              <a:t>26/03/2025</a:t>
            </a:fld>
            <a:endParaRPr lang="en-GB" altLang="en-US"/>
          </a:p>
        </p:txBody>
      </p:sp>
      <p:sp>
        <p:nvSpPr>
          <p:cNvPr id="24588" name="Footer Placeholder 3">
            <a:extLst>
              <a:ext uri="{FF2B5EF4-FFF2-40B4-BE49-F238E27FC236}">
                <a16:creationId xmlns:a16="http://schemas.microsoft.com/office/drawing/2014/main" id="{366DA626-573C-0236-94DE-C2FD7176BFDE}"/>
              </a:ext>
            </a:extLst>
          </p:cNvPr>
          <p:cNvSpPr txBox="1">
            <a:spLocks noGrp="1" noChangeArrowheads="1"/>
          </p:cNvSpPr>
          <p:nvPr>
            <p:ph type="ftr" sz="quarter" idx="9"/>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a:solidFill>
                  <a:srgbClr val="000000"/>
                </a:solidFill>
              </a:defRPr>
            </a:lvl1pPr>
          </a:lstStyle>
          <a:p>
            <a:pPr>
              <a:defRPr/>
            </a:pPr>
            <a:endParaRPr lang="en-GB" altLang="en-US"/>
          </a:p>
        </p:txBody>
      </p:sp>
      <p:sp>
        <p:nvSpPr>
          <p:cNvPr id="24589" name="Slide Number Placeholder 4">
            <a:extLst>
              <a:ext uri="{FF2B5EF4-FFF2-40B4-BE49-F238E27FC236}">
                <a16:creationId xmlns:a16="http://schemas.microsoft.com/office/drawing/2014/main" id="{6CB915E0-567D-D3B3-56E2-7DCC02FC7E31}"/>
              </a:ext>
            </a:extLst>
          </p:cNvPr>
          <p:cNvSpPr txBox="1">
            <a:spLocks noGrp="1" noChangeArrowheads="1"/>
          </p:cNvSpPr>
          <p:nvPr>
            <p:ph type="sldNum" sz="quarter" idx="8"/>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defRPr>
                <a:solidFill>
                  <a:srgbClr val="000000"/>
                </a:solidFill>
              </a:defRPr>
            </a:lvl1pPr>
          </a:lstStyle>
          <a:p>
            <a:pPr>
              <a:defRPr/>
            </a:pPr>
            <a:fld id="{E077A27E-9C7C-184A-9569-98839D5CFE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70BFD1-91B7-EFED-7BB3-70BC65ACF98B}"/>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3" name="Date Placeholder 2">
            <a:extLst>
              <a:ext uri="{FF2B5EF4-FFF2-40B4-BE49-F238E27FC236}">
                <a16:creationId xmlns:a16="http://schemas.microsoft.com/office/drawing/2014/main" id="{21A5DB1F-9C59-0BE6-9FD9-23C2D4A7F827}"/>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AE62E465-6B87-D044-8E49-F9484EE37098}" type="datetime1">
              <a:rPr/>
              <a:pPr>
                <a:defRPr/>
              </a:pPr>
              <a:t>26/03/2025</a:t>
            </a:fld>
            <a:endParaRPr/>
          </a:p>
        </p:txBody>
      </p:sp>
      <p:sp>
        <p:nvSpPr>
          <p:cNvPr id="22532" name="Slide Image Placeholder 3">
            <a:extLst>
              <a:ext uri="{FF2B5EF4-FFF2-40B4-BE49-F238E27FC236}">
                <a16:creationId xmlns:a16="http://schemas.microsoft.com/office/drawing/2014/main" id="{BC67B3DB-07B2-C12E-72B9-936088BC129A}"/>
              </a:ext>
            </a:extLst>
          </p:cNvPr>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72803D37-6682-7136-416B-8B713224605E}"/>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9F9CB97-2FE4-5AFD-1061-C07C8A23EE2F}"/>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7" name="Slide Number Placeholder 6">
            <a:extLst>
              <a:ext uri="{FF2B5EF4-FFF2-40B4-BE49-F238E27FC236}">
                <a16:creationId xmlns:a16="http://schemas.microsoft.com/office/drawing/2014/main" id="{982C7BAF-BFAE-CF42-767D-8D1A82E54F0E}"/>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8E18FFB1-7B95-4B42-81E8-0F73EA380A5A}" type="slidenum">
              <a:rPr/>
              <a:pPr>
                <a:defRPr/>
              </a:pPr>
              <a:t>‹#›</a:t>
            </a:fld>
            <a:endParaRPr/>
          </a:p>
        </p:txBody>
      </p:sp>
      <p:sp>
        <p:nvSpPr>
          <p:cNvPr id="8" name="Header Placeholder 1">
            <a:extLst>
              <a:ext uri="{FF2B5EF4-FFF2-40B4-BE49-F238E27FC236}">
                <a16:creationId xmlns:a16="http://schemas.microsoft.com/office/drawing/2014/main" id="{531BECD0-83CA-9065-A42E-CAFE41861CC6}"/>
              </a:ext>
            </a:extLst>
          </p:cNvPr>
          <p:cNvSpPr txBox="1">
            <a:spLocks noGrp="1"/>
          </p:cNvSpPr>
          <p:nvPr>
            <p:ph type="hdr" sz="quarter" idx="10"/>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9" name="Date Placeholder 2">
            <a:extLst>
              <a:ext uri="{FF2B5EF4-FFF2-40B4-BE49-F238E27FC236}">
                <a16:creationId xmlns:a16="http://schemas.microsoft.com/office/drawing/2014/main" id="{9F639650-F3CE-36B6-BADD-B212DD93BBF4}"/>
              </a:ext>
            </a:extLst>
          </p:cNvPr>
          <p:cNvSpPr txBox="1">
            <a:spLocks noGrp="1"/>
          </p:cNvSpPr>
          <p:nvPr>
            <p:ph type="dt" sz="quarter" idx="7"/>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2903A225-9F04-0540-AE22-B6B1A2562790}" type="datetime1">
              <a:rPr/>
              <a:pPr>
                <a:defRPr/>
              </a:pPr>
              <a:t>3/26/25</a:t>
            </a:fld>
            <a:endParaRPr/>
          </a:p>
        </p:txBody>
      </p:sp>
      <p:sp>
        <p:nvSpPr>
          <p:cNvPr id="22538" name="Slide Image Placeholder 3">
            <a:extLst>
              <a:ext uri="{FF2B5EF4-FFF2-40B4-BE49-F238E27FC236}">
                <a16:creationId xmlns:a16="http://schemas.microsoft.com/office/drawing/2014/main" id="{04AEA708-27B8-5FD0-5F7E-BC8434730BB8}"/>
              </a:ext>
            </a:extLst>
          </p:cNvPr>
          <p:cNvSpPr>
            <a:spLocks noGrp="1" noRot="1" noChangeAspect="1"/>
          </p:cNvSpPr>
          <p:nvPr>
            <p:ph type="sldImg" sz="quarter" idx="4294967295"/>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 name="Notes Placeholder 4">
            <a:extLst>
              <a:ext uri="{FF2B5EF4-FFF2-40B4-BE49-F238E27FC236}">
                <a16:creationId xmlns:a16="http://schemas.microsoft.com/office/drawing/2014/main" id="{92C52389-6028-7DA4-866C-ABB4648A09CE}"/>
              </a:ext>
            </a:extLst>
          </p:cNvPr>
          <p:cNvSpPr txBox="1">
            <a:spLocks noGrp="1"/>
          </p:cNvSpPr>
          <p:nvPr>
            <p:ph type="body" sz="quarter" idx="4294967295"/>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03B89D35-094C-EB57-DA08-8FE25379C0AE}"/>
              </a:ext>
            </a:extLst>
          </p:cNvPr>
          <p:cNvSpPr txBox="1">
            <a:spLocks noGrp="1"/>
          </p:cNvSpPr>
          <p:nvPr>
            <p:ph type="ftr" sz="quarter" idx="9"/>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13" name="Slide Number Placeholder 6">
            <a:extLst>
              <a:ext uri="{FF2B5EF4-FFF2-40B4-BE49-F238E27FC236}">
                <a16:creationId xmlns:a16="http://schemas.microsoft.com/office/drawing/2014/main" id="{F3143D9A-3590-F72D-E571-2C19F500809A}"/>
              </a:ext>
            </a:extLst>
          </p:cNvPr>
          <p:cNvSpPr txBox="1">
            <a:spLocks noGrp="1"/>
          </p:cNvSpPr>
          <p:nvPr>
            <p:ph type="sldNum" sz="quarter" idx="8"/>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CED0BE28-EF83-584F-9514-68C9701086B6}" type="slidenum">
              <a:rPr/>
              <a:pPr>
                <a:defRPr/>
              </a:pPr>
              <a:t>‹#›</a:t>
            </a:fld>
            <a:endParaRPr/>
          </a:p>
        </p:txBody>
      </p:sp>
      <p:sp>
        <p:nvSpPr>
          <p:cNvPr id="14" name="Header Placeholder 1">
            <a:extLst>
              <a:ext uri="{FF2B5EF4-FFF2-40B4-BE49-F238E27FC236}">
                <a16:creationId xmlns:a16="http://schemas.microsoft.com/office/drawing/2014/main" id="{53297AA9-FAD4-AE4E-B845-71FC0B895537}"/>
              </a:ext>
            </a:extLst>
          </p:cNvPr>
          <p:cNvSpPr txBox="1">
            <a:spLocks noGrp="1"/>
          </p:cNvSpPr>
          <p:nvPr>
            <p:ph type="hdr" sz="quarter" idx="10"/>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15" name="Date Placeholder 2">
            <a:extLst>
              <a:ext uri="{FF2B5EF4-FFF2-40B4-BE49-F238E27FC236}">
                <a16:creationId xmlns:a16="http://schemas.microsoft.com/office/drawing/2014/main" id="{CB1F95C8-EE70-1466-1387-85B11EED311C}"/>
              </a:ext>
            </a:extLst>
          </p:cNvPr>
          <p:cNvSpPr txBox="1">
            <a:spLocks noGrp="1"/>
          </p:cNvSpPr>
          <p:nvPr>
            <p:ph type="dt" sz="quarter" idx="7"/>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E3AF5A56-1D41-5C43-B94E-2ABFEC316B14}" type="datetime1">
              <a:rPr/>
              <a:pPr>
                <a:defRPr/>
              </a:pPr>
              <a:t>3/26/25</a:t>
            </a:fld>
            <a:endParaRPr/>
          </a:p>
        </p:txBody>
      </p:sp>
      <p:sp>
        <p:nvSpPr>
          <p:cNvPr id="22544" name="Slide Image Placeholder 3">
            <a:extLst>
              <a:ext uri="{FF2B5EF4-FFF2-40B4-BE49-F238E27FC236}">
                <a16:creationId xmlns:a16="http://schemas.microsoft.com/office/drawing/2014/main" id="{EE90381F-5BC5-FB9B-6708-D60225373327}"/>
              </a:ext>
            </a:extLst>
          </p:cNvPr>
          <p:cNvSpPr>
            <a:spLocks noGrp="1" noRot="1" noChangeAspect="1"/>
          </p:cNvSpPr>
          <p:nvPr>
            <p:ph type="sldImg" sz="quarter" idx="4294967295"/>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 name="Notes Placeholder 4">
            <a:extLst>
              <a:ext uri="{FF2B5EF4-FFF2-40B4-BE49-F238E27FC236}">
                <a16:creationId xmlns:a16="http://schemas.microsoft.com/office/drawing/2014/main" id="{E1B8F3E1-C89F-328A-95A6-F43934EA5F84}"/>
              </a:ext>
            </a:extLst>
          </p:cNvPr>
          <p:cNvSpPr txBox="1">
            <a:spLocks noGrp="1"/>
          </p:cNvSpPr>
          <p:nvPr>
            <p:ph type="body" sz="quarter" idx="4294967295"/>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Footer Placeholder 5">
            <a:extLst>
              <a:ext uri="{FF2B5EF4-FFF2-40B4-BE49-F238E27FC236}">
                <a16:creationId xmlns:a16="http://schemas.microsoft.com/office/drawing/2014/main" id="{26768BDD-E31F-5E30-12B2-C6B8C294D3BC}"/>
              </a:ext>
            </a:extLst>
          </p:cNvPr>
          <p:cNvSpPr txBox="1">
            <a:spLocks noGrp="1"/>
          </p:cNvSpPr>
          <p:nvPr>
            <p:ph type="ftr" sz="quarter" idx="9"/>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19" name="Slide Number Placeholder 6">
            <a:extLst>
              <a:ext uri="{FF2B5EF4-FFF2-40B4-BE49-F238E27FC236}">
                <a16:creationId xmlns:a16="http://schemas.microsoft.com/office/drawing/2014/main" id="{1FF413F0-31A5-10B0-5E78-CD0A598A27A8}"/>
              </a:ext>
            </a:extLst>
          </p:cNvPr>
          <p:cNvSpPr txBox="1">
            <a:spLocks noGrp="1"/>
          </p:cNvSpPr>
          <p:nvPr>
            <p:ph type="sldNum" sz="quarter" idx="8"/>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7031CF47-EAED-004E-A238-8209D567F321}"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B90AA9F2-1367-A5E9-B7FC-B832447A7C5F}"/>
              </a:ext>
            </a:extLst>
          </p:cNvPr>
          <p:cNvSpPr>
            <a:spLocks noGrp="1" noRot="1" noChangeAspect="1" noTextEdit="1"/>
          </p:cNvSpPr>
          <p:nvPr>
            <p:ph type="sldImg"/>
          </p:nvPr>
        </p:nvSpPr>
        <p:spPr>
          <a:ln/>
        </p:spPr>
      </p:sp>
      <p:sp>
        <p:nvSpPr>
          <p:cNvPr id="65538" name="Notes Placeholder 2">
            <a:extLst>
              <a:ext uri="{FF2B5EF4-FFF2-40B4-BE49-F238E27FC236}">
                <a16:creationId xmlns:a16="http://schemas.microsoft.com/office/drawing/2014/main" id="{9F7F2CF6-36AE-90CA-DA98-19A0408BD086}"/>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Design is taken in a broad sense, but the main target audiences are students in PFD, Interior and spatial design, architecture</a:t>
            </a:r>
          </a:p>
          <a:p>
            <a:pPr eaLnBrk="1" hangingPunct="1"/>
            <a:r>
              <a:rPr altLang="en-US">
                <a:latin typeface="Calibri" panose="020F0502020204030204" pitchFamily="34" charset="0"/>
              </a:rPr>
              <a:t>I will be running this in a hybrid way: You are placed in the shoes of students but I will sometimes narrate what I would deliver in a regular classroom, that is to maybe points towards more targeted feedback</a:t>
            </a:r>
          </a:p>
          <a:p>
            <a:pPr eaLnBrk="1" hangingPunct="1"/>
            <a:endParaRPr altLang="en-US">
              <a:latin typeface="Calibri" panose="020F0502020204030204" pitchFamily="34" charset="0"/>
            </a:endParaRPr>
          </a:p>
        </p:txBody>
      </p:sp>
      <p:sp>
        <p:nvSpPr>
          <p:cNvPr id="65539" name="Slide Number Placeholder 3">
            <a:extLst>
              <a:ext uri="{FF2B5EF4-FFF2-40B4-BE49-F238E27FC236}">
                <a16:creationId xmlns:a16="http://schemas.microsoft.com/office/drawing/2014/main" id="{12BDD6A5-9650-389B-0155-9B91E1A7D3C4}"/>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3CE6DDD-DA5E-5348-BEFE-AEF02DB662A5}" type="slidenum">
              <a:rPr lang="en-GB" altLang="en-US" sz="1200">
                <a:solidFill>
                  <a:srgbClr val="000000"/>
                </a:solidFill>
              </a:rPr>
              <a:pPr algn="r" eaLnBrk="1" hangingPunct="1"/>
              <a:t>2</a:t>
            </a:fld>
            <a:endParaRPr lang="en-GB"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30DDAC43-E47C-5A67-A173-66BBC01E80E8}"/>
              </a:ext>
            </a:extLst>
          </p:cNvPr>
          <p:cNvSpPr>
            <a:spLocks noGrp="1" noRot="1" noChangeAspect="1" noTextEdit="1"/>
          </p:cNvSpPr>
          <p:nvPr>
            <p:ph type="sldImg"/>
          </p:nvPr>
        </p:nvSpPr>
        <p:spPr>
          <a:ln/>
        </p:spPr>
      </p:sp>
      <p:sp>
        <p:nvSpPr>
          <p:cNvPr id="81922" name="Notes Placeholder 2">
            <a:extLst>
              <a:ext uri="{FF2B5EF4-FFF2-40B4-BE49-F238E27FC236}">
                <a16:creationId xmlns:a16="http://schemas.microsoft.com/office/drawing/2014/main" id="{0699B091-9360-5B2B-DB7D-0DE8F8C327F6}"/>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We’ve analysed our material and we know how we are going to be using it, now we need to have a better look at our chair - how will we build it If you were to simplify it and place points that would define with the minimum points the shape of the chair where would you place them?</a:t>
            </a:r>
          </a:p>
        </p:txBody>
      </p:sp>
      <p:sp>
        <p:nvSpPr>
          <p:cNvPr id="81923" name="Slide Number Placeholder 3">
            <a:extLst>
              <a:ext uri="{FF2B5EF4-FFF2-40B4-BE49-F238E27FC236}">
                <a16:creationId xmlns:a16="http://schemas.microsoft.com/office/drawing/2014/main" id="{8F25937E-549D-E9A6-2E7C-60B879620FC2}"/>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249AFC8-A593-DB41-A9E6-CDE77329B811}" type="slidenum">
              <a:rPr lang="en-GB" altLang="en-US" sz="1200">
                <a:solidFill>
                  <a:srgbClr val="000000"/>
                </a:solidFill>
              </a:rPr>
              <a:pPr algn="r" eaLnBrk="1" hangingPunct="1"/>
              <a:t>12</a:t>
            </a:fld>
            <a:endParaRPr lang="en-GB"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D3184EB3-98BA-281E-F386-EDE4305DF1CB}"/>
              </a:ext>
            </a:extLst>
          </p:cNvPr>
          <p:cNvSpPr>
            <a:spLocks noGrp="1" noRot="1" noChangeAspect="1" noTextEdit="1"/>
          </p:cNvSpPr>
          <p:nvPr>
            <p:ph type="sldImg"/>
          </p:nvPr>
        </p:nvSpPr>
        <p:spPr>
          <a:ln/>
        </p:spPr>
      </p:sp>
      <p:sp>
        <p:nvSpPr>
          <p:cNvPr id="83970" name="Notes Placeholder 2">
            <a:extLst>
              <a:ext uri="{FF2B5EF4-FFF2-40B4-BE49-F238E27FC236}">
                <a16:creationId xmlns:a16="http://schemas.microsoft.com/office/drawing/2014/main" id="{7CC0F79D-D2A6-3B0C-FDEB-CB8ECCF57C58}"/>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We’ve analysed our material and we know how we are going to be using it, now we need to have a better look at our chair - how will we build it If you were to simplify it and place points that would define with the minimum points the shape of the chair where would you place them?</a:t>
            </a:r>
          </a:p>
        </p:txBody>
      </p:sp>
      <p:sp>
        <p:nvSpPr>
          <p:cNvPr id="83971" name="Slide Number Placeholder 3">
            <a:extLst>
              <a:ext uri="{FF2B5EF4-FFF2-40B4-BE49-F238E27FC236}">
                <a16:creationId xmlns:a16="http://schemas.microsoft.com/office/drawing/2014/main" id="{77B37AF5-38DC-F189-AA80-7777577FD82D}"/>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C7645926-9D2D-874A-8FD0-5A047C7D116A}" type="slidenum">
              <a:rPr lang="en-GB" altLang="en-US" sz="1200">
                <a:solidFill>
                  <a:srgbClr val="000000"/>
                </a:solidFill>
              </a:rPr>
              <a:pPr algn="r" eaLnBrk="1" hangingPunct="1"/>
              <a:t>13</a:t>
            </a:fld>
            <a:endParaRPr lang="en-GB"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120199B0-4BD7-0981-D5B4-E195F2DEB921}"/>
              </a:ext>
            </a:extLst>
          </p:cNvPr>
          <p:cNvSpPr>
            <a:spLocks noGrp="1" noRot="1" noChangeAspect="1" noTextEdit="1"/>
          </p:cNvSpPr>
          <p:nvPr>
            <p:ph type="sldImg"/>
          </p:nvPr>
        </p:nvSpPr>
        <p:spPr>
          <a:ln/>
        </p:spPr>
      </p:sp>
      <p:sp>
        <p:nvSpPr>
          <p:cNvPr id="86018" name="Notes Placeholder 2">
            <a:extLst>
              <a:ext uri="{FF2B5EF4-FFF2-40B4-BE49-F238E27FC236}">
                <a16:creationId xmlns:a16="http://schemas.microsoft.com/office/drawing/2014/main" id="{8D93A434-6791-0E1E-00C0-A210B43771CE}"/>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Students would have received this,  a start file with the drawings placed in their correct scale and position ready to be used as helpers for their modeling</a:t>
            </a:r>
          </a:p>
          <a:p>
            <a:pPr eaLnBrk="1" hangingPunct="1"/>
            <a:r>
              <a:rPr altLang="en-US">
                <a:latin typeface="Calibri" panose="020F0502020204030204" pitchFamily="34" charset="0"/>
              </a:rPr>
              <a:t>Show how I would model it – At this point student wouldn’t have opened the software yet, I want them to pay attention to the full process first </a:t>
            </a:r>
          </a:p>
        </p:txBody>
      </p:sp>
      <p:sp>
        <p:nvSpPr>
          <p:cNvPr id="86019" name="Slide Number Placeholder 3">
            <a:extLst>
              <a:ext uri="{FF2B5EF4-FFF2-40B4-BE49-F238E27FC236}">
                <a16:creationId xmlns:a16="http://schemas.microsoft.com/office/drawing/2014/main" id="{F20CBED0-C37B-7989-AF18-326C18A75FD1}"/>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3B6A4AB-32B2-0D42-B496-3F9933B021F7}" type="slidenum">
              <a:rPr lang="en-GB" altLang="en-US" sz="1200">
                <a:solidFill>
                  <a:srgbClr val="000000"/>
                </a:solidFill>
              </a:rPr>
              <a:pPr algn="r" eaLnBrk="1" hangingPunct="1"/>
              <a:t>15</a:t>
            </a:fld>
            <a:endParaRPr lang="en-GB"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4AAF2328-5E3F-12B6-A940-2075A89E41CB}"/>
              </a:ext>
            </a:extLst>
          </p:cNvPr>
          <p:cNvSpPr>
            <a:spLocks noGrp="1" noRot="1" noChangeAspect="1" noTextEdit="1"/>
          </p:cNvSpPr>
          <p:nvPr>
            <p:ph type="sldImg"/>
          </p:nvPr>
        </p:nvSpPr>
        <p:spPr>
          <a:ln/>
        </p:spPr>
      </p:sp>
      <p:sp>
        <p:nvSpPr>
          <p:cNvPr id="89090" name="Notes Placeholder 2">
            <a:extLst>
              <a:ext uri="{FF2B5EF4-FFF2-40B4-BE49-F238E27FC236}">
                <a16:creationId xmlns:a16="http://schemas.microsoft.com/office/drawing/2014/main" id="{D556AB65-CB47-0578-6E13-CB0BDAA2968A}"/>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To avoid overloading the slides with text, use speaker notes to add more detail and prompts.</a:t>
            </a:r>
          </a:p>
        </p:txBody>
      </p:sp>
      <p:sp>
        <p:nvSpPr>
          <p:cNvPr id="89091" name="Slide Number Placeholder 3">
            <a:extLst>
              <a:ext uri="{FF2B5EF4-FFF2-40B4-BE49-F238E27FC236}">
                <a16:creationId xmlns:a16="http://schemas.microsoft.com/office/drawing/2014/main" id="{BCEFC244-0BDF-29B2-34CA-60F1BD17DCE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3AC443E-A993-7044-B7FD-22061606FCAF}" type="slidenum">
              <a:rPr lang="en-GB" altLang="en-US" sz="1200">
                <a:solidFill>
                  <a:srgbClr val="000000"/>
                </a:solidFill>
              </a:rPr>
              <a:pPr algn="r" eaLnBrk="1" hangingPunct="1"/>
              <a:t>17</a:t>
            </a:fld>
            <a:endParaRPr lang="en-GB"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DCEA9B64-F271-C3C0-9907-4C394D788568}"/>
              </a:ext>
            </a:extLst>
          </p:cNvPr>
          <p:cNvSpPr>
            <a:spLocks noGrp="1" noRot="1" noChangeAspect="1" noTextEdit="1"/>
          </p:cNvSpPr>
          <p:nvPr>
            <p:ph type="sldImg"/>
          </p:nvPr>
        </p:nvSpPr>
        <p:spPr>
          <a:ln/>
        </p:spPr>
      </p:sp>
      <p:sp>
        <p:nvSpPr>
          <p:cNvPr id="91138" name="Notes Placeholder 2">
            <a:extLst>
              <a:ext uri="{FF2B5EF4-FFF2-40B4-BE49-F238E27FC236}">
                <a16:creationId xmlns:a16="http://schemas.microsoft.com/office/drawing/2014/main" id="{EA9A20E1-7BCF-AE22-3CDA-6B4FA85E90AC}"/>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To avoid overloading the slides with text, use speaker notes to add more detail and prompts.</a:t>
            </a:r>
          </a:p>
        </p:txBody>
      </p:sp>
      <p:sp>
        <p:nvSpPr>
          <p:cNvPr id="91139" name="Slide Number Placeholder 3">
            <a:extLst>
              <a:ext uri="{FF2B5EF4-FFF2-40B4-BE49-F238E27FC236}">
                <a16:creationId xmlns:a16="http://schemas.microsoft.com/office/drawing/2014/main" id="{62CF783D-7204-566C-C064-7FD65DDECB5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C918F92-C0DF-9C4E-AD94-C88FE3197163}" type="slidenum">
              <a:rPr lang="en-GB" altLang="en-US" sz="1200">
                <a:solidFill>
                  <a:srgbClr val="000000"/>
                </a:solidFill>
              </a:rPr>
              <a:pPr algn="r" eaLnBrk="1" hangingPunct="1"/>
              <a:t>18</a:t>
            </a:fld>
            <a:endParaRPr lang="en-GB"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AFA6A78D-A371-946A-4996-CCF0BE86C688}"/>
              </a:ext>
            </a:extLst>
          </p:cNvPr>
          <p:cNvSpPr>
            <a:spLocks noGrp="1" noRot="1" noChangeAspect="1" noTextEdit="1"/>
          </p:cNvSpPr>
          <p:nvPr>
            <p:ph type="sldImg"/>
          </p:nvPr>
        </p:nvSpPr>
        <p:spPr>
          <a:ln/>
        </p:spPr>
      </p:sp>
      <p:sp>
        <p:nvSpPr>
          <p:cNvPr id="93186" name="Notes Placeholder 2">
            <a:extLst>
              <a:ext uri="{FF2B5EF4-FFF2-40B4-BE49-F238E27FC236}">
                <a16:creationId xmlns:a16="http://schemas.microsoft.com/office/drawing/2014/main" id="{39B85EDD-E717-7DED-1CA1-59A3E32F92E6}"/>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en-US">
              <a:latin typeface="Calibri" panose="020F0502020204030204" pitchFamily="34" charset="0"/>
            </a:endParaRPr>
          </a:p>
        </p:txBody>
      </p:sp>
      <p:sp>
        <p:nvSpPr>
          <p:cNvPr id="93187" name="Slide Number Placeholder 3">
            <a:extLst>
              <a:ext uri="{FF2B5EF4-FFF2-40B4-BE49-F238E27FC236}">
                <a16:creationId xmlns:a16="http://schemas.microsoft.com/office/drawing/2014/main" id="{E7C13F08-4151-9919-4BB6-4967DF1F68C9}"/>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E3070D6-0B34-174A-9F9B-53BCB5630E52}" type="slidenum">
              <a:rPr lang="en-GB" altLang="en-US" sz="1200">
                <a:solidFill>
                  <a:srgbClr val="000000"/>
                </a:solidFill>
              </a:rPr>
              <a:pPr algn="r" eaLnBrk="1" hangingPunct="1"/>
              <a:t>19</a:t>
            </a:fld>
            <a:endParaRPr lang="en-GB"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9D220D7D-28D5-48A6-80F9-BAC430898235}"/>
              </a:ext>
            </a:extLst>
          </p:cNvPr>
          <p:cNvSpPr>
            <a:spLocks noGrp="1" noRot="1" noChangeAspect="1" noTextEdit="1"/>
          </p:cNvSpPr>
          <p:nvPr>
            <p:ph type="sldImg"/>
          </p:nvPr>
        </p:nvSpPr>
        <p:spPr>
          <a:ln/>
        </p:spPr>
      </p:sp>
      <p:sp>
        <p:nvSpPr>
          <p:cNvPr id="95234" name="Notes Placeholder 2">
            <a:extLst>
              <a:ext uri="{FF2B5EF4-FFF2-40B4-BE49-F238E27FC236}">
                <a16:creationId xmlns:a16="http://schemas.microsoft.com/office/drawing/2014/main" id="{7F556DFA-49B5-CC69-BE4C-DA77E0A08E9E}"/>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en-US">
              <a:latin typeface="Calibri" panose="020F0502020204030204" pitchFamily="34" charset="0"/>
            </a:endParaRPr>
          </a:p>
        </p:txBody>
      </p:sp>
      <p:sp>
        <p:nvSpPr>
          <p:cNvPr id="95235" name="Slide Number Placeholder 3">
            <a:extLst>
              <a:ext uri="{FF2B5EF4-FFF2-40B4-BE49-F238E27FC236}">
                <a16:creationId xmlns:a16="http://schemas.microsoft.com/office/drawing/2014/main" id="{2EF93874-744C-131C-656B-980B36BB5049}"/>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2E7F4CB-15B5-FA40-B5B4-922927B93787}" type="slidenum">
              <a:rPr lang="en-GB" altLang="en-US" sz="1200">
                <a:solidFill>
                  <a:srgbClr val="000000"/>
                </a:solidFill>
              </a:rPr>
              <a:pPr algn="r" eaLnBrk="1" hangingPunct="1"/>
              <a:t>20</a:t>
            </a:fld>
            <a:endParaRPr lang="en-GB"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D17B201F-2C08-830E-CED7-0987EB877E11}"/>
              </a:ext>
            </a:extLst>
          </p:cNvPr>
          <p:cNvSpPr>
            <a:spLocks noGrp="1" noRot="1" noChangeAspect="1" noTextEdit="1"/>
          </p:cNvSpPr>
          <p:nvPr>
            <p:ph type="sldImg"/>
          </p:nvPr>
        </p:nvSpPr>
        <p:spPr>
          <a:ln/>
        </p:spPr>
      </p:sp>
      <p:sp>
        <p:nvSpPr>
          <p:cNvPr id="97282" name="Notes Placeholder 2">
            <a:extLst>
              <a:ext uri="{FF2B5EF4-FFF2-40B4-BE49-F238E27FC236}">
                <a16:creationId xmlns:a16="http://schemas.microsoft.com/office/drawing/2014/main" id="{6B9A83BA-E3C1-81D0-F8E6-EF814666498B}"/>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en-US">
              <a:latin typeface="Calibri" panose="020F0502020204030204" pitchFamily="34" charset="0"/>
            </a:endParaRPr>
          </a:p>
        </p:txBody>
      </p:sp>
      <p:sp>
        <p:nvSpPr>
          <p:cNvPr id="97283" name="Slide Number Placeholder 3">
            <a:extLst>
              <a:ext uri="{FF2B5EF4-FFF2-40B4-BE49-F238E27FC236}">
                <a16:creationId xmlns:a16="http://schemas.microsoft.com/office/drawing/2014/main" id="{9EECB5A0-9EF0-89AF-88ED-8C0E973F290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64E3506-E2C4-334B-9DA4-877BCCDB033A}" type="slidenum">
              <a:rPr lang="en-GB" altLang="en-US" sz="1200">
                <a:solidFill>
                  <a:srgbClr val="000000"/>
                </a:solidFill>
              </a:rPr>
              <a:pPr algn="r" eaLnBrk="1" hangingPunct="1"/>
              <a:t>21</a:t>
            </a:fld>
            <a:endParaRPr lang="en-GB"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DA0A444C-491B-D693-7FF5-7032C9901CEA}"/>
              </a:ext>
            </a:extLst>
          </p:cNvPr>
          <p:cNvSpPr>
            <a:spLocks noGrp="1" noRot="1" noChangeAspect="1" noTextEdit="1"/>
          </p:cNvSpPr>
          <p:nvPr>
            <p:ph type="sldImg"/>
          </p:nvPr>
        </p:nvSpPr>
        <p:spPr>
          <a:ln/>
        </p:spPr>
      </p:sp>
      <p:sp>
        <p:nvSpPr>
          <p:cNvPr id="99330" name="Notes Placeholder 2">
            <a:extLst>
              <a:ext uri="{FF2B5EF4-FFF2-40B4-BE49-F238E27FC236}">
                <a16:creationId xmlns:a16="http://schemas.microsoft.com/office/drawing/2014/main" id="{104237D4-3186-F02D-51B8-83FB787A6220}"/>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To avoid overloading the slides with text, use speaker notes to add more detail and prompts.</a:t>
            </a:r>
          </a:p>
        </p:txBody>
      </p:sp>
      <p:sp>
        <p:nvSpPr>
          <p:cNvPr id="99331" name="Slide Number Placeholder 3">
            <a:extLst>
              <a:ext uri="{FF2B5EF4-FFF2-40B4-BE49-F238E27FC236}">
                <a16:creationId xmlns:a16="http://schemas.microsoft.com/office/drawing/2014/main" id="{4165A66B-8B1C-B0F6-30CB-168E60A9E31C}"/>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4B43421-321D-C349-83AD-B82921F557A4}" type="slidenum">
              <a:rPr lang="en-GB" altLang="en-US" sz="1200">
                <a:solidFill>
                  <a:srgbClr val="000000"/>
                </a:solidFill>
              </a:rPr>
              <a:pPr algn="r" eaLnBrk="1" hangingPunct="1"/>
              <a:t>22</a:t>
            </a:fld>
            <a:endParaRPr lang="en-GB" alt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A1AA1E46-1639-A835-7A6E-889C6469371C}"/>
              </a:ext>
            </a:extLst>
          </p:cNvPr>
          <p:cNvSpPr>
            <a:spLocks noGrp="1" noRot="1" noChangeAspect="1" noTextEdit="1"/>
          </p:cNvSpPr>
          <p:nvPr>
            <p:ph type="sldImg"/>
          </p:nvPr>
        </p:nvSpPr>
        <p:spPr>
          <a:ln/>
        </p:spPr>
      </p:sp>
      <p:sp>
        <p:nvSpPr>
          <p:cNvPr id="30722" name="Notes Placeholder 2">
            <a:extLst>
              <a:ext uri="{FF2B5EF4-FFF2-40B4-BE49-F238E27FC236}">
                <a16:creationId xmlns:a16="http://schemas.microsoft.com/office/drawing/2014/main" id="{103F54D0-B864-3C82-79D4-A21F537F534E}"/>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To avoid overloading the slides with text, use speaker notes to add more detail and prompts.</a:t>
            </a:r>
          </a:p>
        </p:txBody>
      </p:sp>
      <p:sp>
        <p:nvSpPr>
          <p:cNvPr id="30723" name="Slide Number Placeholder 3">
            <a:extLst>
              <a:ext uri="{FF2B5EF4-FFF2-40B4-BE49-F238E27FC236}">
                <a16:creationId xmlns:a16="http://schemas.microsoft.com/office/drawing/2014/main" id="{B9B2766F-D10C-1015-8BFC-409BBE4BE6AB}"/>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539204E-AC4B-1245-9857-86BD4ED58667}" type="slidenum">
              <a:rPr lang="en-GB" altLang="en-US" sz="1200">
                <a:solidFill>
                  <a:srgbClr val="000000"/>
                </a:solidFill>
              </a:rPr>
              <a:pPr algn="r" eaLnBrk="1" hangingPunct="1"/>
              <a:t>23</a:t>
            </a:fld>
            <a:endParaRPr lang="en-GB"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1EA7F8AF-7830-8A71-EFB4-E41FC57223CD}"/>
              </a:ext>
            </a:extLst>
          </p:cNvPr>
          <p:cNvSpPr>
            <a:spLocks noGrp="1" noRot="1" noChangeAspect="1" noTextEdit="1"/>
          </p:cNvSpPr>
          <p:nvPr>
            <p:ph type="sldImg"/>
          </p:nvPr>
        </p:nvSpPr>
        <p:spPr>
          <a:ln/>
        </p:spPr>
      </p:sp>
      <p:sp>
        <p:nvSpPr>
          <p:cNvPr id="67586" name="Notes Placeholder 2">
            <a:extLst>
              <a:ext uri="{FF2B5EF4-FFF2-40B4-BE49-F238E27FC236}">
                <a16:creationId xmlns:a16="http://schemas.microsoft.com/office/drawing/2014/main" id="{E6B4147F-708F-CBF0-6827-8C4C64324A2A}"/>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Learning a new software can be intimidating, my point is to helps students from the first session get a hands on approach that will hopefully give them confidence to keep learning </a:t>
            </a:r>
          </a:p>
          <a:p>
            <a:pPr eaLnBrk="1" hangingPunct="1"/>
            <a:r>
              <a:rPr altLang="en-US">
                <a:latin typeface="Calibri" panose="020F0502020204030204" pitchFamily="34" charset="0"/>
              </a:rPr>
              <a:t>I want them to learn through practice from the start, and forget about technical aspects of the software itself –that is to an extent, they should be diluted amongst practical elements</a:t>
            </a:r>
          </a:p>
          <a:p>
            <a:pPr eaLnBrk="1" hangingPunct="1"/>
            <a:r>
              <a:rPr altLang="en-US">
                <a:latin typeface="Calibri" panose="020F0502020204030204" pitchFamily="34" charset="0"/>
              </a:rPr>
              <a:t>Workflows are fundamental </a:t>
            </a:r>
          </a:p>
          <a:p>
            <a:pPr eaLnBrk="1" hangingPunct="1"/>
            <a:r>
              <a:rPr altLang="en-US">
                <a:latin typeface="Calibri" panose="020F0502020204030204" pitchFamily="34" charset="0"/>
              </a:rPr>
              <a:t>Often I focus the first sessions on using Rhino as part of a fabrication process – here it is a digital one, aiming at 3D printing the model</a:t>
            </a:r>
          </a:p>
        </p:txBody>
      </p:sp>
      <p:sp>
        <p:nvSpPr>
          <p:cNvPr id="67587" name="Slide Number Placeholder 3">
            <a:extLst>
              <a:ext uri="{FF2B5EF4-FFF2-40B4-BE49-F238E27FC236}">
                <a16:creationId xmlns:a16="http://schemas.microsoft.com/office/drawing/2014/main" id="{4EECA3C4-3826-2F25-482F-F7E99B5850D2}"/>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7CFCA447-7E32-9F45-A6CD-328E45CEBF7C}" type="slidenum">
              <a:rPr lang="en-GB" altLang="en-US" sz="1200">
                <a:solidFill>
                  <a:srgbClr val="000000"/>
                </a:solidFill>
              </a:rPr>
              <a:pPr algn="r" eaLnBrk="1" hangingPunct="1"/>
              <a:t>3</a:t>
            </a:fld>
            <a:endParaRPr lang="en-GB" altLang="en-US"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9C255C6D-E3FF-1DBF-210A-799987C4F6B6}"/>
              </a:ext>
            </a:extLst>
          </p:cNvPr>
          <p:cNvSpPr>
            <a:spLocks noGrp="1" noRot="1" noChangeAspect="1" noTextEdit="1"/>
          </p:cNvSpPr>
          <p:nvPr>
            <p:ph type="sldImg"/>
          </p:nvPr>
        </p:nvSpPr>
        <p:spPr>
          <a:ln/>
        </p:spPr>
      </p:sp>
      <p:sp>
        <p:nvSpPr>
          <p:cNvPr id="32770" name="Notes Placeholder 2">
            <a:extLst>
              <a:ext uri="{FF2B5EF4-FFF2-40B4-BE49-F238E27FC236}">
                <a16:creationId xmlns:a16="http://schemas.microsoft.com/office/drawing/2014/main" id="{C51259EC-C944-BB95-1B03-E742DEC4B338}"/>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To avoid overloading the slides with text, use speaker notes to add more detail and prompts.</a:t>
            </a:r>
          </a:p>
        </p:txBody>
      </p:sp>
      <p:sp>
        <p:nvSpPr>
          <p:cNvPr id="4" name="Slide Number Placeholder 3">
            <a:extLst>
              <a:ext uri="{FF2B5EF4-FFF2-40B4-BE49-F238E27FC236}">
                <a16:creationId xmlns:a16="http://schemas.microsoft.com/office/drawing/2014/main" id="{3F0080E1-B932-37B4-2458-A3AF3FE497A6}"/>
              </a:ext>
            </a:extLst>
          </p:cNvPr>
          <p:cNvSpPr txBox="1"/>
          <p:nvPr/>
        </p:nvSpPr>
        <p:spPr>
          <a:xfrm>
            <a:off x="3884613" y="8685213"/>
            <a:ext cx="2971800" cy="458787"/>
          </a:xfrm>
          <a:prstGeom prst="rect">
            <a:avLst/>
          </a:prstGeom>
          <a:noFill/>
          <a:ln cap="flat">
            <a:noFill/>
          </a:ln>
        </p:spPr>
        <p:txBody>
          <a:bodyPr anchor="b"/>
          <a:lstStyle/>
          <a:p>
            <a:pPr algn="r" eaLnBrk="1" fontAlgn="auto" hangingPunct="1">
              <a:spcBef>
                <a:spcPts val="0"/>
              </a:spcBef>
              <a:spcAft>
                <a:spcPts val="0"/>
              </a:spcAft>
              <a:defRPr sz="1800" b="0" i="0" u="none" strike="noStrike" kern="0" cap="none" spc="0" baseline="0">
                <a:solidFill>
                  <a:srgbClr val="000000"/>
                </a:solidFill>
                <a:uFillTx/>
              </a:defRPr>
            </a:pPr>
            <a:fld id="{19093B8D-9BE9-4540-9099-7B9C1BD11907}" type="slidenum">
              <a:rPr kern="0">
                <a:solidFill>
                  <a:srgbClr val="000000"/>
                </a:solidFill>
                <a:latin typeface="+mn-lt"/>
              </a:rPr>
              <a:pPr algn="r" eaLnBrk="1" fontAlgn="auto" hangingPunct="1">
                <a:spcBef>
                  <a:spcPts val="0"/>
                </a:spcBef>
                <a:spcAft>
                  <a:spcPts val="0"/>
                </a:spcAft>
                <a:defRPr sz="1800" b="0" i="0" u="none" strike="noStrike" kern="0" cap="none" spc="0" baseline="0">
                  <a:solidFill>
                    <a:srgbClr val="000000"/>
                  </a:solidFill>
                  <a:uFillTx/>
                </a:defRPr>
              </a:pPr>
              <a:t>24</a:t>
            </a:fld>
            <a:endParaRPr lang="en-GB" sz="1200" kern="0">
              <a:solidFill>
                <a:srgbClr val="000000"/>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78D2182E-B711-03CD-0EE3-E186F4701BC1}"/>
              </a:ext>
            </a:extLst>
          </p:cNvPr>
          <p:cNvSpPr>
            <a:spLocks noGrp="1" noRot="1" noChangeAspect="1" noTextEdit="1"/>
          </p:cNvSpPr>
          <p:nvPr>
            <p:ph type="sldImg"/>
          </p:nvPr>
        </p:nvSpPr>
        <p:spPr>
          <a:ln/>
        </p:spPr>
      </p:sp>
      <p:sp>
        <p:nvSpPr>
          <p:cNvPr id="34818" name="Notes Placeholder 2">
            <a:extLst>
              <a:ext uri="{FF2B5EF4-FFF2-40B4-BE49-F238E27FC236}">
                <a16:creationId xmlns:a16="http://schemas.microsoft.com/office/drawing/2014/main" id="{97729A89-4825-2670-DC96-F5C556BFA7BC}"/>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To avoid overloading the slides with text, use speaker notes to add more detail and prompts.</a:t>
            </a:r>
          </a:p>
        </p:txBody>
      </p:sp>
      <p:sp>
        <p:nvSpPr>
          <p:cNvPr id="34819" name="Slide Number Placeholder 3">
            <a:extLst>
              <a:ext uri="{FF2B5EF4-FFF2-40B4-BE49-F238E27FC236}">
                <a16:creationId xmlns:a16="http://schemas.microsoft.com/office/drawing/2014/main" id="{CF6E9465-0C3B-A9B3-0F18-2B60265DCBD6}"/>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9708906-F61C-C347-9DC4-FB070B6A159D}" type="slidenum">
              <a:rPr lang="en-GB" altLang="en-US" sz="1200">
                <a:solidFill>
                  <a:srgbClr val="000000"/>
                </a:solidFill>
              </a:rPr>
              <a:pPr algn="r" eaLnBrk="1" hangingPunct="1"/>
              <a:t>25</a:t>
            </a:fld>
            <a:endParaRPr lang="en-GB" alt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AE61C6CA-E01C-A22E-9A99-69FF2A1B9F65}"/>
              </a:ext>
            </a:extLst>
          </p:cNvPr>
          <p:cNvSpPr>
            <a:spLocks noGrp="1" noRot="1" noChangeAspect="1" noTextEdit="1"/>
          </p:cNvSpPr>
          <p:nvPr>
            <p:ph type="sldImg"/>
          </p:nvPr>
        </p:nvSpPr>
        <p:spPr>
          <a:ln/>
        </p:spPr>
      </p:sp>
      <p:sp>
        <p:nvSpPr>
          <p:cNvPr id="36866" name="Notes Placeholder 2">
            <a:extLst>
              <a:ext uri="{FF2B5EF4-FFF2-40B4-BE49-F238E27FC236}">
                <a16:creationId xmlns:a16="http://schemas.microsoft.com/office/drawing/2014/main" id="{90A551F2-ED03-283F-7271-B00957C484AC}"/>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To avoid overloading the slides with text, use speaker notes to add more detail and prompts.</a:t>
            </a:r>
          </a:p>
        </p:txBody>
      </p:sp>
      <p:sp>
        <p:nvSpPr>
          <p:cNvPr id="4" name="Slide Number Placeholder 3">
            <a:extLst>
              <a:ext uri="{FF2B5EF4-FFF2-40B4-BE49-F238E27FC236}">
                <a16:creationId xmlns:a16="http://schemas.microsoft.com/office/drawing/2014/main" id="{155AECE1-CD7B-501D-CD08-F1ACD02F2C3D}"/>
              </a:ext>
            </a:extLst>
          </p:cNvPr>
          <p:cNvSpPr txBox="1"/>
          <p:nvPr/>
        </p:nvSpPr>
        <p:spPr>
          <a:xfrm>
            <a:off x="3884613" y="8685213"/>
            <a:ext cx="2971800" cy="458787"/>
          </a:xfrm>
          <a:prstGeom prst="rect">
            <a:avLst/>
          </a:prstGeom>
          <a:noFill/>
          <a:ln cap="flat">
            <a:noFill/>
          </a:ln>
        </p:spPr>
        <p:txBody>
          <a:bodyPr anchor="b"/>
          <a:lstStyle/>
          <a:p>
            <a:pPr algn="r" eaLnBrk="1" fontAlgn="auto" hangingPunct="1">
              <a:spcBef>
                <a:spcPts val="0"/>
              </a:spcBef>
              <a:spcAft>
                <a:spcPts val="0"/>
              </a:spcAft>
              <a:defRPr sz="1800" b="0" i="0" u="none" strike="noStrike" kern="0" cap="none" spc="0" baseline="0">
                <a:solidFill>
                  <a:srgbClr val="000000"/>
                </a:solidFill>
                <a:uFillTx/>
              </a:defRPr>
            </a:pPr>
            <a:fld id="{CCAA2180-A45A-3D4A-93D3-952BA65857A4}" type="slidenum">
              <a:rPr kern="0">
                <a:solidFill>
                  <a:srgbClr val="000000"/>
                </a:solidFill>
                <a:latin typeface="+mn-lt"/>
              </a:rPr>
              <a:pPr algn="r" eaLnBrk="1" fontAlgn="auto" hangingPunct="1">
                <a:spcBef>
                  <a:spcPts val="0"/>
                </a:spcBef>
                <a:spcAft>
                  <a:spcPts val="0"/>
                </a:spcAft>
                <a:defRPr sz="1800" b="0" i="0" u="none" strike="noStrike" kern="0" cap="none" spc="0" baseline="0">
                  <a:solidFill>
                    <a:srgbClr val="000000"/>
                  </a:solidFill>
                  <a:uFillTx/>
                </a:defRPr>
              </a:pPr>
              <a:t>26</a:t>
            </a:fld>
            <a:endParaRPr lang="en-GB" sz="1200" kern="0">
              <a:solidFill>
                <a:srgbClr val="000000"/>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E08DC83E-B1BC-7940-0338-53AB6FB3F70C}"/>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E78BA5CC-3930-560F-F3CC-2BD9570F8342}"/>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To avoid overloading the slides with text, use speaker notes to add more detail and prompts.</a:t>
            </a:r>
          </a:p>
        </p:txBody>
      </p:sp>
      <p:sp>
        <p:nvSpPr>
          <p:cNvPr id="39939" name="Slide Number Placeholder 3">
            <a:extLst>
              <a:ext uri="{FF2B5EF4-FFF2-40B4-BE49-F238E27FC236}">
                <a16:creationId xmlns:a16="http://schemas.microsoft.com/office/drawing/2014/main" id="{6CF59B8D-0E30-FF40-E565-3801E41C1958}"/>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5409AF0-63D0-4243-9190-3224D902A58A}" type="slidenum">
              <a:rPr lang="en-GB" altLang="en-US" sz="1200">
                <a:solidFill>
                  <a:srgbClr val="000000"/>
                </a:solidFill>
              </a:rPr>
              <a:pPr algn="r" eaLnBrk="1" hangingPunct="1"/>
              <a:t>28</a:t>
            </a:fld>
            <a:endParaRPr lang="en-GB"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4E0A5DBD-D0EF-DFBE-3CA5-0B4034E04B0A}"/>
              </a:ext>
            </a:extLst>
          </p:cNvPr>
          <p:cNvSpPr>
            <a:spLocks noGrp="1" noRot="1" noChangeAspect="1" noTextEdit="1"/>
          </p:cNvSpPr>
          <p:nvPr>
            <p:ph type="sldImg"/>
          </p:nvPr>
        </p:nvSpPr>
        <p:spPr>
          <a:ln/>
        </p:spPr>
      </p:sp>
      <p:sp>
        <p:nvSpPr>
          <p:cNvPr id="69634" name="Notes Placeholder 2">
            <a:extLst>
              <a:ext uri="{FF2B5EF4-FFF2-40B4-BE49-F238E27FC236}">
                <a16:creationId xmlns:a16="http://schemas.microsoft.com/office/drawing/2014/main" id="{BC89AD8D-27E1-FF8F-3938-AB5D4605E911}"/>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Outcome first: they are work towards an object, I am placing them in a situation they would encounter when conceiving and designing. In that sense I will show them how the software sits withing their workflow, how and when they will use it. </a:t>
            </a:r>
          </a:p>
        </p:txBody>
      </p:sp>
      <p:sp>
        <p:nvSpPr>
          <p:cNvPr id="69635" name="Slide Number Placeholder 3">
            <a:extLst>
              <a:ext uri="{FF2B5EF4-FFF2-40B4-BE49-F238E27FC236}">
                <a16:creationId xmlns:a16="http://schemas.microsoft.com/office/drawing/2014/main" id="{6F5387BF-872C-28C6-39A2-9C6F93B68F61}"/>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5B36535-11FA-FF4C-AA70-51F2C600770B}" type="slidenum">
              <a:rPr lang="en-GB" altLang="en-US" sz="1200">
                <a:solidFill>
                  <a:srgbClr val="000000"/>
                </a:solidFill>
              </a:rPr>
              <a:pPr algn="r" eaLnBrk="1" hangingPunct="1"/>
              <a:t>4</a:t>
            </a:fld>
            <a:endParaRPr lang="en-GB"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9327EDBB-F514-A083-E92E-178000F6058C}"/>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3C17D05A-682F-A970-2488-5A52FF543539}"/>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Zig Zag Chair By Gerart Rietveld 1934</a:t>
            </a:r>
          </a:p>
        </p:txBody>
      </p:sp>
      <p:sp>
        <p:nvSpPr>
          <p:cNvPr id="27651" name="Slide Number Placeholder 3">
            <a:extLst>
              <a:ext uri="{FF2B5EF4-FFF2-40B4-BE49-F238E27FC236}">
                <a16:creationId xmlns:a16="http://schemas.microsoft.com/office/drawing/2014/main" id="{4ACF989C-E965-7068-1A08-E6173AD29866}"/>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0EA8AAE-4CCC-2042-B2AB-8DEC25216FCD}" type="slidenum">
              <a:rPr lang="en-GB" altLang="en-US" sz="1200">
                <a:solidFill>
                  <a:srgbClr val="000000"/>
                </a:solidFill>
              </a:rPr>
              <a:pPr algn="r" eaLnBrk="1" hangingPunct="1"/>
              <a:t>6</a:t>
            </a:fld>
            <a:endParaRPr lang="en-GB"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F9FC058A-89F2-1CBA-01F7-EBFCE7F1DFBA}"/>
              </a:ext>
            </a:extLst>
          </p:cNvPr>
          <p:cNvSpPr>
            <a:spLocks noGrp="1" noRot="1" noChangeAspect="1" noTextEdit="1"/>
          </p:cNvSpPr>
          <p:nvPr>
            <p:ph type="sldImg"/>
          </p:nvPr>
        </p:nvSpPr>
        <p:spPr>
          <a:ln/>
        </p:spPr>
      </p:sp>
      <p:sp>
        <p:nvSpPr>
          <p:cNvPr id="71682" name="Notes Placeholder 2">
            <a:extLst>
              <a:ext uri="{FF2B5EF4-FFF2-40B4-BE49-F238E27FC236}">
                <a16:creationId xmlns:a16="http://schemas.microsoft.com/office/drawing/2014/main" id="{D92CFF01-FB98-F504-7724-6FD86342AB2C}"/>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I found in the library these technical drawings which I scanned to help me build my model</a:t>
            </a:r>
          </a:p>
        </p:txBody>
      </p:sp>
      <p:sp>
        <p:nvSpPr>
          <p:cNvPr id="71683" name="Slide Number Placeholder 3">
            <a:extLst>
              <a:ext uri="{FF2B5EF4-FFF2-40B4-BE49-F238E27FC236}">
                <a16:creationId xmlns:a16="http://schemas.microsoft.com/office/drawing/2014/main" id="{70973C81-325D-3A50-5C8D-144EE6C9CACD}"/>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DD724B3-61D3-5B49-9D2C-9EE00A3EB5A7}" type="slidenum">
              <a:rPr lang="en-GB" altLang="en-US" sz="1200">
                <a:solidFill>
                  <a:srgbClr val="000000"/>
                </a:solidFill>
              </a:rPr>
              <a:pPr algn="r" eaLnBrk="1" hangingPunct="1"/>
              <a:t>7</a:t>
            </a:fld>
            <a:endParaRPr lang="en-GB"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22811ACC-145E-5967-D851-8AC7636CD8BA}"/>
              </a:ext>
            </a:extLst>
          </p:cNvPr>
          <p:cNvSpPr>
            <a:spLocks noGrp="1" noRot="1" noChangeAspect="1" noTextEdit="1"/>
          </p:cNvSpPr>
          <p:nvPr>
            <p:ph type="sldImg"/>
          </p:nvPr>
        </p:nvSpPr>
        <p:spPr>
          <a:ln/>
        </p:spPr>
      </p:sp>
      <p:sp>
        <p:nvSpPr>
          <p:cNvPr id="73730" name="Notes Placeholder 2">
            <a:extLst>
              <a:ext uri="{FF2B5EF4-FFF2-40B4-BE49-F238E27FC236}">
                <a16:creationId xmlns:a16="http://schemas.microsoft.com/office/drawing/2014/main" id="{84E9D722-67B4-FA10-FE54-9FCC23F77703}"/>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Give each student a board and projection views to place in the correct elevation view</a:t>
            </a:r>
          </a:p>
        </p:txBody>
      </p:sp>
      <p:sp>
        <p:nvSpPr>
          <p:cNvPr id="73731" name="Slide Number Placeholder 3">
            <a:extLst>
              <a:ext uri="{FF2B5EF4-FFF2-40B4-BE49-F238E27FC236}">
                <a16:creationId xmlns:a16="http://schemas.microsoft.com/office/drawing/2014/main" id="{A1460AF3-1A5F-2D9B-5BD6-181BC1E89155}"/>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6ADFF58-0FD3-0540-888D-8BB31E6DB474}" type="slidenum">
              <a:rPr lang="en-GB" altLang="en-US" sz="1200">
                <a:solidFill>
                  <a:srgbClr val="000000"/>
                </a:solidFill>
              </a:rPr>
              <a:pPr algn="r" eaLnBrk="1" hangingPunct="1"/>
              <a:t>8</a:t>
            </a:fld>
            <a:endParaRPr lang="en-GB"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F7D0982F-206D-28A4-7B31-A387A78AD1B1}"/>
              </a:ext>
            </a:extLst>
          </p:cNvPr>
          <p:cNvSpPr>
            <a:spLocks noGrp="1" noRot="1" noChangeAspect="1" noTextEdit="1"/>
          </p:cNvSpPr>
          <p:nvPr>
            <p:ph type="sldImg"/>
          </p:nvPr>
        </p:nvSpPr>
        <p:spPr>
          <a:ln/>
        </p:spPr>
      </p:sp>
      <p:sp>
        <p:nvSpPr>
          <p:cNvPr id="75778" name="Notes Placeholder 2">
            <a:extLst>
              <a:ext uri="{FF2B5EF4-FFF2-40B4-BE49-F238E27FC236}">
                <a16:creationId xmlns:a16="http://schemas.microsoft.com/office/drawing/2014/main" id="{37C47858-AF60-DC66-3CA4-2F304DE49530}"/>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These views that we all guessed, I will find the same ones In Rhino’s default viewports</a:t>
            </a:r>
          </a:p>
        </p:txBody>
      </p:sp>
      <p:sp>
        <p:nvSpPr>
          <p:cNvPr id="75779" name="Slide Number Placeholder 3">
            <a:extLst>
              <a:ext uri="{FF2B5EF4-FFF2-40B4-BE49-F238E27FC236}">
                <a16:creationId xmlns:a16="http://schemas.microsoft.com/office/drawing/2014/main" id="{CE55CF53-BC4B-E378-AE64-007A94EED60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D45CAA1-5BE3-AC42-9F24-31C11473A57F}" type="slidenum">
              <a:rPr lang="en-GB" altLang="en-US" sz="1200">
                <a:solidFill>
                  <a:srgbClr val="000000"/>
                </a:solidFill>
              </a:rPr>
              <a:pPr algn="r" eaLnBrk="1" hangingPunct="1"/>
              <a:t>9</a:t>
            </a:fld>
            <a:endParaRPr lang="en-GB"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525F2FEC-1C43-74BC-F656-F8894F6A2EB6}"/>
              </a:ext>
            </a:extLst>
          </p:cNvPr>
          <p:cNvSpPr>
            <a:spLocks noGrp="1" noRot="1" noChangeAspect="1" noTextEdit="1"/>
          </p:cNvSpPr>
          <p:nvPr>
            <p:ph type="sldImg"/>
          </p:nvPr>
        </p:nvSpPr>
        <p:spPr>
          <a:ln/>
        </p:spPr>
      </p:sp>
      <p:sp>
        <p:nvSpPr>
          <p:cNvPr id="77826" name="Notes Placeholder 2">
            <a:extLst>
              <a:ext uri="{FF2B5EF4-FFF2-40B4-BE49-F238E27FC236}">
                <a16:creationId xmlns:a16="http://schemas.microsoft.com/office/drawing/2014/main" id="{64C8E5C2-E5F4-98AA-D9B8-8637AF307BAF}"/>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These views that we all guessed, I will find the same ones In Rhino’s default viewports - these can be customized but we will for this session use the default setting and navigate between the views</a:t>
            </a:r>
          </a:p>
        </p:txBody>
      </p:sp>
      <p:sp>
        <p:nvSpPr>
          <p:cNvPr id="77827" name="Slide Number Placeholder 3">
            <a:extLst>
              <a:ext uri="{FF2B5EF4-FFF2-40B4-BE49-F238E27FC236}">
                <a16:creationId xmlns:a16="http://schemas.microsoft.com/office/drawing/2014/main" id="{486AC255-6B25-73E2-6BEF-04F4280D19CB}"/>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796AFE-BFA5-A04F-92D1-3F1C7BD420D2}" type="slidenum">
              <a:rPr lang="en-GB" altLang="en-US" sz="1200">
                <a:solidFill>
                  <a:srgbClr val="000000"/>
                </a:solidFill>
              </a:rPr>
              <a:pPr algn="r" eaLnBrk="1" hangingPunct="1"/>
              <a:t>10</a:t>
            </a:fld>
            <a:endParaRPr lang="en-GB"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796FAB0C-946C-5ED1-56C8-E01A3EE03DF0}"/>
              </a:ext>
            </a:extLst>
          </p:cNvPr>
          <p:cNvSpPr>
            <a:spLocks noGrp="1" noRot="1" noChangeAspect="1" noTextEdit="1"/>
          </p:cNvSpPr>
          <p:nvPr>
            <p:ph type="sldImg"/>
          </p:nvPr>
        </p:nvSpPr>
        <p:spPr>
          <a:ln/>
        </p:spPr>
      </p:sp>
      <p:sp>
        <p:nvSpPr>
          <p:cNvPr id="79874" name="Notes Placeholder 2">
            <a:extLst>
              <a:ext uri="{FF2B5EF4-FFF2-40B4-BE49-F238E27FC236}">
                <a16:creationId xmlns:a16="http://schemas.microsoft.com/office/drawing/2014/main" id="{5EF36F6B-30B8-E364-F8D0-D56CA3575681}"/>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Calibri" panose="020F0502020204030204" pitchFamily="34" charset="0"/>
              </a:rPr>
              <a:t>We’ve analysed our material and we know how we are going to be using it, now we need to have a better look at our chair - how will we build it If you were to simplify it and place points that would define with the minimum points the shape of the chair where would you place them?</a:t>
            </a:r>
          </a:p>
          <a:p>
            <a:pPr eaLnBrk="1" hangingPunct="1"/>
            <a:r>
              <a:rPr altLang="en-US">
                <a:latin typeface="Calibri" panose="020F0502020204030204" pitchFamily="34" charset="0"/>
              </a:rPr>
              <a:t>Have student place pins + Show the line with thread </a:t>
            </a:r>
          </a:p>
          <a:p>
            <a:pPr eaLnBrk="1" hangingPunct="1"/>
            <a:endParaRPr altLang="en-US">
              <a:latin typeface="Calibri" panose="020F0502020204030204" pitchFamily="34" charset="0"/>
            </a:endParaRPr>
          </a:p>
        </p:txBody>
      </p:sp>
      <p:sp>
        <p:nvSpPr>
          <p:cNvPr id="79875" name="Slide Number Placeholder 3">
            <a:extLst>
              <a:ext uri="{FF2B5EF4-FFF2-40B4-BE49-F238E27FC236}">
                <a16:creationId xmlns:a16="http://schemas.microsoft.com/office/drawing/2014/main" id="{17D3009A-55AD-9087-6A75-DD463BECBC5D}"/>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88BCADE-C60E-7445-80A5-E5F7AB193107}" type="slidenum">
              <a:rPr lang="en-GB" altLang="en-US" sz="1200">
                <a:solidFill>
                  <a:srgbClr val="000000"/>
                </a:solidFill>
              </a:rPr>
              <a:pPr algn="r" eaLnBrk="1" hangingPunct="1"/>
              <a:t>11</a:t>
            </a:fld>
            <a:endParaRPr lang="en-GB"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emailaddress@arts.ac.uk"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0000"/>
        </a:solidFill>
        <a:effectLst/>
      </p:bgPr>
    </p:bg>
    <p:spTree>
      <p:nvGrpSpPr>
        <p:cNvPr id="1" name=""/>
        <p:cNvGrpSpPr/>
        <p:nvPr/>
      </p:nvGrpSpPr>
      <p:grpSpPr>
        <a:xfrm>
          <a:off x="0" y="0"/>
          <a:ext cx="0" cy="0"/>
          <a:chOff x="0" y="0"/>
          <a:chExt cx="0" cy="0"/>
        </a:xfrm>
      </p:grpSpPr>
      <p:pic>
        <p:nvPicPr>
          <p:cNvPr id="4" name="Logo" descr="UAL_Logo_White_.eps">
            <a:extLst>
              <a:ext uri="{FF2B5EF4-FFF2-40B4-BE49-F238E27FC236}">
                <a16:creationId xmlns:a16="http://schemas.microsoft.com/office/drawing/2014/main" id="{4639E32C-988A-18D6-A550-48305934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537"/>
          <a:stretch>
            <a:fillRect/>
          </a:stretch>
        </p:blipFill>
        <p:spPr bwMode="auto">
          <a:xfrm>
            <a:off x="442913" y="279400"/>
            <a:ext cx="167481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noGrp="1"/>
          </p:cNvSpPr>
          <p:nvPr>
            <p:ph type="title"/>
          </p:nvPr>
        </p:nvSpPr>
        <p:spPr>
          <a:xfrm>
            <a:off x="480288" y="1619996"/>
            <a:ext cx="11232288" cy="3620219"/>
          </a:xfrm>
        </p:spPr>
        <p:txBody>
          <a:bodyPr/>
          <a:lstStyle>
            <a:lvl1pPr>
              <a:defRPr sz="4400">
                <a:solidFill>
                  <a:srgbClr val="FFFFFF"/>
                </a:solidFill>
              </a:defRPr>
            </a:lvl1pPr>
          </a:lstStyle>
          <a:p>
            <a:pPr lvl="0"/>
            <a:r>
              <a:rPr lang="en-US"/>
              <a:t>Add title</a:t>
            </a:r>
            <a:endParaRPr lang="en-GB"/>
          </a:p>
        </p:txBody>
      </p:sp>
      <p:sp>
        <p:nvSpPr>
          <p:cNvPr id="3" name="Subtitle 2"/>
          <p:cNvSpPr txBox="1">
            <a:spLocks noGrp="1"/>
          </p:cNvSpPr>
          <p:nvPr>
            <p:ph type="subTitle" idx="4294967295"/>
          </p:nvPr>
        </p:nvSpPr>
        <p:spPr>
          <a:xfrm>
            <a:off x="480288" y="5625946"/>
            <a:ext cx="11232288" cy="971696"/>
          </a:xfrm>
        </p:spPr>
        <p:txBody>
          <a:bodyPr/>
          <a:lstStyle>
            <a:lvl1pPr marL="0" indent="0">
              <a:buNone/>
              <a:defRPr>
                <a:solidFill>
                  <a:srgbClr val="FFFFFF"/>
                </a:solidFill>
              </a:defRPr>
            </a:lvl1pPr>
          </a:lstStyle>
          <a:p>
            <a:pPr lvl="0"/>
            <a:r>
              <a:rPr lang="en-US"/>
              <a:t>Add Subtitle</a:t>
            </a:r>
            <a:endParaRPr lang="en-GB"/>
          </a:p>
        </p:txBody>
      </p:sp>
    </p:spTree>
    <p:extLst>
      <p:ext uri="{BB962C8B-B14F-4D97-AF65-F5344CB8AC3E}">
        <p14:creationId xmlns:p14="http://schemas.microsoft.com/office/powerpoint/2010/main" val="19613034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and imag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A7045E1-9901-A5CB-91DA-4E081D88D821}"/>
              </a:ext>
            </a:extLst>
          </p:cNvPr>
          <p:cNvSpPr/>
          <p:nvPr/>
        </p:nvSpPr>
        <p:spPr>
          <a:xfrm>
            <a:off x="479425" y="1592263"/>
            <a:ext cx="5616575" cy="4357687"/>
          </a:xfrm>
          <a:prstGeom prst="rect">
            <a:avLst/>
          </a:prstGeom>
          <a:solidFill>
            <a:srgbClr val="000000"/>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FFFFFF"/>
              </a:solidFill>
              <a:latin typeface="Arial"/>
            </a:endParaRPr>
          </a:p>
        </p:txBody>
      </p:sp>
      <p:pic>
        <p:nvPicPr>
          <p:cNvPr id="3" name="Logo" descr="UAL Logo Black">
            <a:extLst>
              <a:ext uri="{FF2B5EF4-FFF2-40B4-BE49-F238E27FC236}">
                <a16:creationId xmlns:a16="http://schemas.microsoft.com/office/drawing/2014/main" id="{668F9E5D-B532-F69F-2FB5-70144B134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2">
            <a:extLst>
              <a:ext uri="{FF2B5EF4-FFF2-40B4-BE49-F238E27FC236}">
                <a16:creationId xmlns:a16="http://schemas.microsoft.com/office/drawing/2014/main" id="{A4B7DE02-126A-366F-BB9A-C36EDF2FF162}"/>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4"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5"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9" name="Picture Placeholder 10" descr="Add image here"/>
          <p:cNvSpPr txBox="1">
            <a:spLocks noGrp="1"/>
          </p:cNvSpPr>
          <p:nvPr>
            <p:ph type="pic" idx="4294967295"/>
          </p:nvPr>
        </p:nvSpPr>
        <p:spPr>
          <a:xfrm>
            <a:off x="6096003" y="1592263"/>
            <a:ext cx="5615997" cy="4357692"/>
          </a:xfrm>
        </p:spPr>
        <p:txBody>
          <a:bodyPr/>
          <a:lstStyle>
            <a:lvl1pPr marL="0" indent="0">
              <a:buNone/>
              <a:defRPr sz="1600"/>
            </a:lvl1pPr>
          </a:lstStyle>
          <a:p>
            <a:pPr lvl="0"/>
            <a:r>
              <a:rPr lang="en-US" noProof="0"/>
              <a:t>Click icon to add picture</a:t>
            </a:r>
            <a:endParaRPr lang="en-GB" noProof="0"/>
          </a:p>
        </p:txBody>
      </p:sp>
      <p:sp>
        <p:nvSpPr>
          <p:cNvPr id="10" name="Text Placeholder 8"/>
          <p:cNvSpPr txBox="1">
            <a:spLocks noGrp="1"/>
          </p:cNvSpPr>
          <p:nvPr>
            <p:ph type="body" idx="4294967295"/>
          </p:nvPr>
        </p:nvSpPr>
        <p:spPr>
          <a:xfrm>
            <a:off x="719998" y="1859624"/>
            <a:ext cx="5039999" cy="3620978"/>
          </a:xfrm>
        </p:spPr>
        <p:txBody>
          <a:bodyPr anchor="ctr"/>
          <a:lstStyle>
            <a:lvl1pPr marL="0" indent="0">
              <a:buNone/>
              <a:defRPr sz="3400" b="1">
                <a:solidFill>
                  <a:srgbClr val="FFFFFF"/>
                </a:solidFill>
              </a:defRPr>
            </a:lvl1pPr>
          </a:lstStyle>
          <a:p>
            <a:pPr lvl="0"/>
            <a:r>
              <a:rPr lang="en-US"/>
              <a:t>Add statement text or quote in the space, use 34pt or 24pt text</a:t>
            </a:r>
          </a:p>
        </p:txBody>
      </p:sp>
      <p:sp>
        <p:nvSpPr>
          <p:cNvPr id="11" name="Text Placeholder 2"/>
          <p:cNvSpPr txBox="1">
            <a:spLocks noGrp="1"/>
          </p:cNvSpPr>
          <p:nvPr>
            <p:ph type="body" idx="4294967295"/>
          </p:nvPr>
        </p:nvSpPr>
        <p:spPr>
          <a:xfrm>
            <a:off x="0" y="5481946"/>
            <a:ext cx="2230340" cy="467999"/>
          </a:xfrm>
          <a:solidFill>
            <a:srgbClr val="FFFFFF"/>
          </a:solidFill>
        </p:spPr>
        <p:txBody>
          <a:bodyPr anchor="ctr"/>
          <a:lstStyle>
            <a:lvl1pPr marL="863998" lvl="1">
              <a:spcAft>
                <a:spcPts val="1000"/>
              </a:spcAft>
              <a:buChar char=""/>
              <a:tabLst>
                <a:tab pos="125995" algn="l"/>
              </a:tabLst>
              <a:defRPr/>
            </a:lvl1pPr>
          </a:lstStyle>
          <a:p>
            <a:pPr lvl="1"/>
            <a:r>
              <a:rPr lang="en-US"/>
              <a:t> Image credit</a:t>
            </a:r>
            <a:br>
              <a:rPr lang="en-US"/>
            </a:br>
            <a:r>
              <a:rPr lang="en-US"/>
              <a:t> goes here</a:t>
            </a:r>
          </a:p>
        </p:txBody>
      </p:sp>
      <p:sp>
        <p:nvSpPr>
          <p:cNvPr id="7" name="Slide Number Placeholder 5">
            <a:extLst>
              <a:ext uri="{FF2B5EF4-FFF2-40B4-BE49-F238E27FC236}">
                <a16:creationId xmlns:a16="http://schemas.microsoft.com/office/drawing/2014/main" id="{590EDF77-D075-892F-4FB2-E9419D6FB5ED}"/>
              </a:ext>
            </a:extLst>
          </p:cNvPr>
          <p:cNvSpPr txBox="1">
            <a:spLocks noGrp="1"/>
          </p:cNvSpPr>
          <p:nvPr>
            <p:ph type="sldNum" sz="quarter" idx="10"/>
          </p:nvPr>
        </p:nvSpPr>
        <p:spPr/>
        <p:txBody>
          <a:bodyPr/>
          <a:lstStyle>
            <a:lvl1pPr>
              <a:defRPr/>
            </a:lvl1pPr>
          </a:lstStyle>
          <a:p>
            <a:pPr>
              <a:defRPr/>
            </a:pPr>
            <a:fld id="{770B9C87-9795-D149-9304-BB9E3338C2CC}" type="slidenum">
              <a:rPr/>
              <a:pPr>
                <a:defRPr/>
              </a:pPr>
              <a:t>‹#›</a:t>
            </a:fld>
            <a:r>
              <a:t> </a:t>
            </a:r>
          </a:p>
        </p:txBody>
      </p:sp>
      <p:sp>
        <p:nvSpPr>
          <p:cNvPr id="8" name="Footer Placeholder 4">
            <a:extLst>
              <a:ext uri="{FF2B5EF4-FFF2-40B4-BE49-F238E27FC236}">
                <a16:creationId xmlns:a16="http://schemas.microsoft.com/office/drawing/2014/main" id="{6274391E-D1B2-BD47-EAD5-86869295039F}"/>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100425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and three images">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6100A51-3EC9-28F1-A917-038728519421}"/>
              </a:ext>
            </a:extLst>
          </p:cNvPr>
          <p:cNvSpPr/>
          <p:nvPr/>
        </p:nvSpPr>
        <p:spPr>
          <a:xfrm>
            <a:off x="479425" y="1592263"/>
            <a:ext cx="5545138" cy="4383087"/>
          </a:xfrm>
          <a:prstGeom prst="rect">
            <a:avLst/>
          </a:prstGeom>
          <a:solidFill>
            <a:srgbClr val="000000"/>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pic>
        <p:nvPicPr>
          <p:cNvPr id="7" name="Logo" descr="UAL Logo Black">
            <a:extLst>
              <a:ext uri="{FF2B5EF4-FFF2-40B4-BE49-F238E27FC236}">
                <a16:creationId xmlns:a16="http://schemas.microsoft.com/office/drawing/2014/main" id="{08D4CF53-D513-BFD2-B4F8-B84947DC6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13">
            <a:extLst>
              <a:ext uri="{FF2B5EF4-FFF2-40B4-BE49-F238E27FC236}">
                <a16:creationId xmlns:a16="http://schemas.microsoft.com/office/drawing/2014/main" id="{05FCE912-C48C-B07B-B5DE-2E89288C6274}"/>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3" name="Text Placeholder 8"/>
          <p:cNvSpPr txBox="1">
            <a:spLocks noGrp="1"/>
          </p:cNvSpPr>
          <p:nvPr>
            <p:ph type="body" idx="4294967295"/>
          </p:nvPr>
        </p:nvSpPr>
        <p:spPr>
          <a:xfrm>
            <a:off x="719998" y="1859624"/>
            <a:ext cx="5039999" cy="3798225"/>
          </a:xfrm>
        </p:spPr>
        <p:txBody>
          <a:bodyPr anchor="ctr"/>
          <a:lstStyle>
            <a:lvl1pPr marL="0" indent="0">
              <a:buNone/>
              <a:defRPr sz="3400" b="1">
                <a:solidFill>
                  <a:srgbClr val="FFFFFF"/>
                </a:solidFill>
              </a:defRPr>
            </a:lvl1pPr>
          </a:lstStyle>
          <a:p>
            <a:pPr lvl="0"/>
            <a:r>
              <a:rPr lang="en-US"/>
              <a:t>Add statement text or quote in the space, use 34pt or 24pt text</a:t>
            </a:r>
          </a:p>
        </p:txBody>
      </p:sp>
      <p:sp>
        <p:nvSpPr>
          <p:cNvPr id="4" name="Picture Placeholder 3" descr="Add first of three images here"/>
          <p:cNvSpPr txBox="1">
            <a:spLocks noGrp="1"/>
          </p:cNvSpPr>
          <p:nvPr>
            <p:ph type="pic" idx="4294967295"/>
          </p:nvPr>
        </p:nvSpPr>
        <p:spPr>
          <a:xfrm>
            <a:off x="6167435" y="1592263"/>
            <a:ext cx="5544564" cy="2367738"/>
          </a:xfrm>
        </p:spPr>
        <p:txBody>
          <a:bodyPr anchorCtr="1"/>
          <a:lstStyle>
            <a:lvl1pPr marL="0" indent="0" algn="ctr">
              <a:buNone/>
              <a:defRPr sz="1600"/>
            </a:lvl1pPr>
          </a:lstStyle>
          <a:p>
            <a:pPr lvl="0"/>
            <a:r>
              <a:rPr lang="en-US" noProof="0"/>
              <a:t>Click icon to add picture</a:t>
            </a:r>
            <a:endParaRPr lang="en-GB" noProof="0"/>
          </a:p>
        </p:txBody>
      </p:sp>
      <p:sp>
        <p:nvSpPr>
          <p:cNvPr id="5" name="Picture Placeholder 3" descr="Add second image here"/>
          <p:cNvSpPr txBox="1">
            <a:spLocks noGrp="1"/>
          </p:cNvSpPr>
          <p:nvPr>
            <p:ph type="pic" idx="4294967295"/>
          </p:nvPr>
        </p:nvSpPr>
        <p:spPr>
          <a:xfrm>
            <a:off x="6167435" y="4145971"/>
            <a:ext cx="3636961" cy="1803974"/>
          </a:xfrm>
        </p:spPr>
        <p:txBody>
          <a:bodyPr anchorCtr="1"/>
          <a:lstStyle>
            <a:lvl1pPr marL="0" indent="0" algn="ctr">
              <a:buNone/>
              <a:defRPr sz="1600"/>
            </a:lvl1pPr>
          </a:lstStyle>
          <a:p>
            <a:pPr lvl="0"/>
            <a:r>
              <a:rPr lang="en-US" noProof="0"/>
              <a:t>Click icon to add picture</a:t>
            </a:r>
            <a:endParaRPr lang="en-GB" noProof="0"/>
          </a:p>
        </p:txBody>
      </p:sp>
      <p:sp>
        <p:nvSpPr>
          <p:cNvPr id="6" name="Picture Placeholder 3" descr="Add third image here or remaove if not required"/>
          <p:cNvSpPr txBox="1">
            <a:spLocks noGrp="1"/>
          </p:cNvSpPr>
          <p:nvPr>
            <p:ph type="pic" idx="4294967295"/>
          </p:nvPr>
        </p:nvSpPr>
        <p:spPr>
          <a:xfrm>
            <a:off x="9948864" y="4145981"/>
            <a:ext cx="1763136" cy="1803974"/>
          </a:xfrm>
        </p:spPr>
        <p:txBody>
          <a:bodyPr anchorCtr="1"/>
          <a:lstStyle>
            <a:lvl1pPr marL="0" indent="0" algn="ctr">
              <a:buNone/>
              <a:defRPr sz="1600"/>
            </a:lvl1pPr>
          </a:lstStyle>
          <a:p>
            <a:pPr lvl="0"/>
            <a:r>
              <a:rPr lang="en-US" noProof="0"/>
              <a:t>Click icon to add picture</a:t>
            </a:r>
            <a:endParaRPr lang="en-GB" noProof="0"/>
          </a:p>
        </p:txBody>
      </p:sp>
      <p:sp>
        <p:nvSpPr>
          <p:cNvPr id="8"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9"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11" name="Slide Number Placeholder 5">
            <a:extLst>
              <a:ext uri="{FF2B5EF4-FFF2-40B4-BE49-F238E27FC236}">
                <a16:creationId xmlns:a16="http://schemas.microsoft.com/office/drawing/2014/main" id="{CB04F43C-57DD-9A22-E7D4-6625ADD8F814}"/>
              </a:ext>
            </a:extLst>
          </p:cNvPr>
          <p:cNvSpPr txBox="1">
            <a:spLocks noGrp="1"/>
          </p:cNvSpPr>
          <p:nvPr>
            <p:ph type="sldNum" sz="quarter" idx="10"/>
          </p:nvPr>
        </p:nvSpPr>
        <p:spPr/>
        <p:txBody>
          <a:bodyPr/>
          <a:lstStyle>
            <a:lvl1pPr>
              <a:defRPr/>
            </a:lvl1pPr>
          </a:lstStyle>
          <a:p>
            <a:pPr>
              <a:defRPr/>
            </a:pPr>
            <a:fld id="{D2251EA8-12DD-5E40-A735-90E101B5D294}" type="slidenum">
              <a:rPr/>
              <a:pPr>
                <a:defRPr/>
              </a:pPr>
              <a:t>‹#›</a:t>
            </a:fld>
            <a:r>
              <a:t> </a:t>
            </a:r>
          </a:p>
        </p:txBody>
      </p:sp>
      <p:sp>
        <p:nvSpPr>
          <p:cNvPr id="12" name="Footer Placeholder 4">
            <a:extLst>
              <a:ext uri="{FF2B5EF4-FFF2-40B4-BE49-F238E27FC236}">
                <a16:creationId xmlns:a16="http://schemas.microsoft.com/office/drawing/2014/main" id="{4A6026CE-7677-212F-821E-8F0D17933B20}"/>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50975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meline and title">
    <p:spTree>
      <p:nvGrpSpPr>
        <p:cNvPr id="1" name=""/>
        <p:cNvGrpSpPr/>
        <p:nvPr/>
      </p:nvGrpSpPr>
      <p:grpSpPr>
        <a:xfrm>
          <a:off x="0" y="0"/>
          <a:ext cx="0" cy="0"/>
          <a:chOff x="0" y="0"/>
          <a:chExt cx="0" cy="0"/>
        </a:xfrm>
      </p:grpSpPr>
      <p:pic>
        <p:nvPicPr>
          <p:cNvPr id="2" name="Logo" descr="UAL Logo Black">
            <a:extLst>
              <a:ext uri="{FF2B5EF4-FFF2-40B4-BE49-F238E27FC236}">
                <a16:creationId xmlns:a16="http://schemas.microsoft.com/office/drawing/2014/main" id="{2B2E0D9A-E585-CBED-2F40-C39533CE8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9">
            <a:extLst>
              <a:ext uri="{FF2B5EF4-FFF2-40B4-BE49-F238E27FC236}">
                <a16:creationId xmlns:a16="http://schemas.microsoft.com/office/drawing/2014/main" id="{3BA6A6DD-DED2-00C6-131F-C6FE4D7D8DB1}"/>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cxnSp>
        <p:nvCxnSpPr>
          <p:cNvPr id="6" name="Straight Arrow Connector 8">
            <a:extLst>
              <a:ext uri="{FF2B5EF4-FFF2-40B4-BE49-F238E27FC236}">
                <a16:creationId xmlns:a16="http://schemas.microsoft.com/office/drawing/2014/main" id="{37AF7976-22ED-92BD-0CE1-DA796BA0804D}"/>
              </a:ext>
            </a:extLst>
          </p:cNvPr>
          <p:cNvCxnSpPr>
            <a:cxnSpLocks noChangeShapeType="1"/>
          </p:cNvCxnSpPr>
          <p:nvPr/>
        </p:nvCxnSpPr>
        <p:spPr bwMode="auto">
          <a:xfrm>
            <a:off x="0" y="3429000"/>
            <a:ext cx="10741025" cy="0"/>
          </a:xfrm>
          <a:prstGeom prst="straightConnector1">
            <a:avLst/>
          </a:prstGeom>
          <a:noFill/>
          <a:ln w="6349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7" name="Straight Connector 15">
            <a:extLst>
              <a:ext uri="{FF2B5EF4-FFF2-40B4-BE49-F238E27FC236}">
                <a16:creationId xmlns:a16="http://schemas.microsoft.com/office/drawing/2014/main" id="{FE68A21A-CA4B-E347-88A5-6ECCEA7635EA}"/>
              </a:ext>
            </a:extLst>
          </p:cNvPr>
          <p:cNvCxnSpPr>
            <a:cxnSpLocks noChangeShapeType="1"/>
          </p:cNvCxnSpPr>
          <p:nvPr/>
        </p:nvCxnSpPr>
        <p:spPr bwMode="auto">
          <a:xfrm flipH="1" flipV="1">
            <a:off x="479425" y="2068513"/>
            <a:ext cx="1588" cy="1360487"/>
          </a:xfrm>
          <a:prstGeom prst="straightConnector1">
            <a:avLst/>
          </a:prstGeom>
          <a:noFill/>
          <a:ln w="63495">
            <a:solidFill>
              <a:srgbClr val="000000"/>
            </a:solidFill>
            <a:miter lim="800000"/>
            <a:headEnd/>
            <a:tailEnd/>
          </a:ln>
          <a:extLst>
            <a:ext uri="{909E8E84-426E-40DD-AFC4-6F175D3DCCD1}">
              <a14:hiddenFill xmlns:a14="http://schemas.microsoft.com/office/drawing/2010/main">
                <a:noFill/>
              </a14:hiddenFill>
            </a:ext>
          </a:extLst>
        </p:spPr>
      </p:cxnSp>
      <p:sp>
        <p:nvSpPr>
          <p:cNvPr id="8" name="TextBox 16">
            <a:extLst>
              <a:ext uri="{FF2B5EF4-FFF2-40B4-BE49-F238E27FC236}">
                <a16:creationId xmlns:a16="http://schemas.microsoft.com/office/drawing/2014/main" id="{D6207054-A693-4E17-6A1A-F340CEA23199}"/>
              </a:ext>
            </a:extLst>
          </p:cNvPr>
          <p:cNvSpPr txBox="1">
            <a:spLocks noChangeArrowheads="1"/>
          </p:cNvSpPr>
          <p:nvPr/>
        </p:nvSpPr>
        <p:spPr bwMode="auto">
          <a:xfrm>
            <a:off x="479425" y="1601788"/>
            <a:ext cx="971550" cy="458787"/>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a:solidFill>
                  <a:srgbClr val="000000"/>
                </a:solidFill>
                <a:latin typeface="Arial" panose="020B0604020202020204" pitchFamily="34" charset="0"/>
              </a:rPr>
              <a:t>Today</a:t>
            </a:r>
          </a:p>
        </p:txBody>
      </p:sp>
      <p:cxnSp>
        <p:nvCxnSpPr>
          <p:cNvPr id="9" name="Straight Connector 18">
            <a:extLst>
              <a:ext uri="{FF2B5EF4-FFF2-40B4-BE49-F238E27FC236}">
                <a16:creationId xmlns:a16="http://schemas.microsoft.com/office/drawing/2014/main" id="{BC46D2F1-15E2-9FD6-3DD5-489B6A28C508}"/>
              </a:ext>
            </a:extLst>
          </p:cNvPr>
          <p:cNvCxnSpPr>
            <a:cxnSpLocks noChangeShapeType="1"/>
          </p:cNvCxnSpPr>
          <p:nvPr/>
        </p:nvCxnSpPr>
        <p:spPr bwMode="auto">
          <a:xfrm flipV="1">
            <a:off x="1450975" y="3267075"/>
            <a:ext cx="0" cy="185738"/>
          </a:xfrm>
          <a:prstGeom prst="straightConnector1">
            <a:avLst/>
          </a:prstGeom>
          <a:noFill/>
          <a:ln w="63495">
            <a:solidFill>
              <a:srgbClr val="000000"/>
            </a:solidFill>
            <a:miter lim="800000"/>
            <a:headEnd/>
            <a:tailEnd/>
          </a:ln>
          <a:extLst>
            <a:ext uri="{909E8E84-426E-40DD-AFC4-6F175D3DCCD1}">
              <a14:hiddenFill xmlns:a14="http://schemas.microsoft.com/office/drawing/2010/main">
                <a:noFill/>
              </a14:hiddenFill>
            </a:ext>
          </a:extLst>
        </p:spPr>
      </p:cxnSp>
      <p:sp>
        <p:nvSpPr>
          <p:cNvPr id="10" name="TextBox 19">
            <a:extLst>
              <a:ext uri="{FF2B5EF4-FFF2-40B4-BE49-F238E27FC236}">
                <a16:creationId xmlns:a16="http://schemas.microsoft.com/office/drawing/2014/main" id="{AD149A34-BB79-B18A-BE98-E0A16F0A7386}"/>
              </a:ext>
            </a:extLst>
          </p:cNvPr>
          <p:cNvSpPr txBox="1">
            <a:spLocks noChangeArrowheads="1"/>
          </p:cNvSpPr>
          <p:nvPr/>
        </p:nvSpPr>
        <p:spPr bwMode="auto">
          <a:xfrm>
            <a:off x="1443038" y="2120900"/>
            <a:ext cx="3121025" cy="1414463"/>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a:solidFill>
                  <a:srgbClr val="000000"/>
                </a:solidFill>
                <a:latin typeface="Arial" panose="020B0604020202020204" pitchFamily="34" charset="0"/>
              </a:rPr>
              <a:t>00 January 2020</a:t>
            </a:r>
          </a:p>
          <a:p>
            <a:pPr eaLnBrk="1" hangingPunct="1">
              <a:defRPr/>
            </a:pPr>
            <a:r>
              <a:rPr lang="en-US" altLang="en-US" sz="2400">
                <a:solidFill>
                  <a:srgbClr val="000000"/>
                </a:solidFill>
                <a:latin typeface="Arial" panose="020B0604020202020204" pitchFamily="34" charset="0"/>
              </a:rPr>
              <a:t>Key milestone 01 and brief explanation</a:t>
            </a:r>
          </a:p>
        </p:txBody>
      </p:sp>
      <p:sp>
        <p:nvSpPr>
          <p:cNvPr id="11" name="TextBox 20">
            <a:extLst>
              <a:ext uri="{FF2B5EF4-FFF2-40B4-BE49-F238E27FC236}">
                <a16:creationId xmlns:a16="http://schemas.microsoft.com/office/drawing/2014/main" id="{436431CF-36FA-01BD-863E-C2DC659D4A43}"/>
              </a:ext>
            </a:extLst>
          </p:cNvPr>
          <p:cNvSpPr txBox="1">
            <a:spLocks noChangeArrowheads="1"/>
          </p:cNvSpPr>
          <p:nvPr/>
        </p:nvSpPr>
        <p:spPr bwMode="auto">
          <a:xfrm>
            <a:off x="2236788" y="4159250"/>
            <a:ext cx="3178175" cy="1260475"/>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a:solidFill>
                  <a:srgbClr val="000000"/>
                </a:solidFill>
                <a:latin typeface="Arial" panose="020B0604020202020204" pitchFamily="34" charset="0"/>
              </a:rPr>
              <a:t>00 February 2020</a:t>
            </a:r>
          </a:p>
          <a:p>
            <a:pPr eaLnBrk="1" hangingPunct="1">
              <a:defRPr/>
            </a:pPr>
            <a:r>
              <a:rPr lang="en-US" altLang="en-US" sz="2400">
                <a:solidFill>
                  <a:srgbClr val="000000"/>
                </a:solidFill>
                <a:latin typeface="Arial" panose="020B0604020202020204" pitchFamily="34" charset="0"/>
              </a:rPr>
              <a:t>Key milestone or goals</a:t>
            </a:r>
          </a:p>
        </p:txBody>
      </p:sp>
      <p:cxnSp>
        <p:nvCxnSpPr>
          <p:cNvPr id="12" name="Straight Connector 21">
            <a:extLst>
              <a:ext uri="{FF2B5EF4-FFF2-40B4-BE49-F238E27FC236}">
                <a16:creationId xmlns:a16="http://schemas.microsoft.com/office/drawing/2014/main" id="{0C7BF90A-A1BD-D1DA-27E7-9677D28489AD}"/>
              </a:ext>
            </a:extLst>
          </p:cNvPr>
          <p:cNvCxnSpPr>
            <a:cxnSpLocks noChangeShapeType="1"/>
          </p:cNvCxnSpPr>
          <p:nvPr/>
        </p:nvCxnSpPr>
        <p:spPr bwMode="auto">
          <a:xfrm flipV="1">
            <a:off x="2236788" y="3457575"/>
            <a:ext cx="0" cy="671513"/>
          </a:xfrm>
          <a:prstGeom prst="straightConnector1">
            <a:avLst/>
          </a:prstGeom>
          <a:noFill/>
          <a:ln w="63495">
            <a:solidFill>
              <a:srgbClr val="000000"/>
            </a:solidFill>
            <a:miter lim="800000"/>
            <a:headEnd/>
            <a:tailEnd/>
          </a:ln>
          <a:extLst>
            <a:ext uri="{909E8E84-426E-40DD-AFC4-6F175D3DCCD1}">
              <a14:hiddenFill xmlns:a14="http://schemas.microsoft.com/office/drawing/2010/main">
                <a:noFill/>
              </a14:hiddenFill>
            </a:ext>
          </a:extLst>
        </p:spPr>
      </p:cxnSp>
      <p:sp>
        <p:nvSpPr>
          <p:cNvPr id="13" name="TextBox 22">
            <a:extLst>
              <a:ext uri="{FF2B5EF4-FFF2-40B4-BE49-F238E27FC236}">
                <a16:creationId xmlns:a16="http://schemas.microsoft.com/office/drawing/2014/main" id="{B07EB36F-570A-A869-37DD-93110F8FE46E}"/>
              </a:ext>
            </a:extLst>
          </p:cNvPr>
          <p:cNvSpPr txBox="1">
            <a:spLocks noChangeArrowheads="1"/>
          </p:cNvSpPr>
          <p:nvPr/>
        </p:nvSpPr>
        <p:spPr bwMode="auto">
          <a:xfrm>
            <a:off x="5232400" y="1616075"/>
            <a:ext cx="2700338" cy="419100"/>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a:solidFill>
                  <a:srgbClr val="000000"/>
                </a:solidFill>
                <a:latin typeface="Arial" panose="020B0604020202020204" pitchFamily="34" charset="0"/>
              </a:rPr>
              <a:t>00 March 2020</a:t>
            </a:r>
          </a:p>
        </p:txBody>
      </p:sp>
      <p:cxnSp>
        <p:nvCxnSpPr>
          <p:cNvPr id="14" name="Straight Connector 23">
            <a:extLst>
              <a:ext uri="{FF2B5EF4-FFF2-40B4-BE49-F238E27FC236}">
                <a16:creationId xmlns:a16="http://schemas.microsoft.com/office/drawing/2014/main" id="{D4B4ED17-9DF7-A743-5B35-013E32CC1F06}"/>
              </a:ext>
            </a:extLst>
          </p:cNvPr>
          <p:cNvCxnSpPr>
            <a:cxnSpLocks noChangeShapeType="1"/>
          </p:cNvCxnSpPr>
          <p:nvPr/>
        </p:nvCxnSpPr>
        <p:spPr bwMode="auto">
          <a:xfrm flipV="1">
            <a:off x="5248275" y="2068513"/>
            <a:ext cx="0" cy="1352550"/>
          </a:xfrm>
          <a:prstGeom prst="straightConnector1">
            <a:avLst/>
          </a:prstGeom>
          <a:noFill/>
          <a:ln w="63495">
            <a:solidFill>
              <a:srgbClr val="000000"/>
            </a:solidFill>
            <a:miter lim="800000"/>
            <a:headEnd/>
            <a:tailEnd/>
          </a:ln>
          <a:extLst>
            <a:ext uri="{909E8E84-426E-40DD-AFC4-6F175D3DCCD1}">
              <a14:hiddenFill xmlns:a14="http://schemas.microsoft.com/office/drawing/2010/main">
                <a:noFill/>
              </a14:hiddenFill>
            </a:ext>
          </a:extLst>
        </p:spPr>
      </p:cxnSp>
      <p:sp>
        <p:nvSpPr>
          <p:cNvPr id="15" name="TextBox 24">
            <a:extLst>
              <a:ext uri="{FF2B5EF4-FFF2-40B4-BE49-F238E27FC236}">
                <a16:creationId xmlns:a16="http://schemas.microsoft.com/office/drawing/2014/main" id="{A1B2DAD3-FC41-E229-1EB6-4DE4F4C877A5}"/>
              </a:ext>
            </a:extLst>
          </p:cNvPr>
          <p:cNvSpPr txBox="1">
            <a:spLocks noChangeArrowheads="1"/>
          </p:cNvSpPr>
          <p:nvPr/>
        </p:nvSpPr>
        <p:spPr bwMode="auto">
          <a:xfrm>
            <a:off x="5668963" y="4159250"/>
            <a:ext cx="3198812" cy="1260475"/>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a:solidFill>
                  <a:srgbClr val="000000"/>
                </a:solidFill>
                <a:latin typeface="Arial" panose="020B0604020202020204" pitchFamily="34" charset="0"/>
              </a:rPr>
              <a:t>00 April 2020</a:t>
            </a:r>
          </a:p>
          <a:p>
            <a:pPr eaLnBrk="1" hangingPunct="1">
              <a:defRPr/>
            </a:pPr>
            <a:r>
              <a:rPr lang="en-US" altLang="en-US" sz="2400">
                <a:solidFill>
                  <a:srgbClr val="000000"/>
                </a:solidFill>
                <a:latin typeface="Arial" panose="020B0604020202020204" pitchFamily="34" charset="0"/>
              </a:rPr>
              <a:t>Key milestone or goals</a:t>
            </a:r>
          </a:p>
        </p:txBody>
      </p:sp>
      <p:cxnSp>
        <p:nvCxnSpPr>
          <p:cNvPr id="16" name="Straight Connector 25">
            <a:extLst>
              <a:ext uri="{FF2B5EF4-FFF2-40B4-BE49-F238E27FC236}">
                <a16:creationId xmlns:a16="http://schemas.microsoft.com/office/drawing/2014/main" id="{281FC774-34F3-E06A-664B-DF081FF0CE79}"/>
              </a:ext>
            </a:extLst>
          </p:cNvPr>
          <p:cNvCxnSpPr>
            <a:cxnSpLocks noChangeShapeType="1"/>
          </p:cNvCxnSpPr>
          <p:nvPr/>
        </p:nvCxnSpPr>
        <p:spPr bwMode="auto">
          <a:xfrm flipV="1">
            <a:off x="5668963" y="3429000"/>
            <a:ext cx="0" cy="671513"/>
          </a:xfrm>
          <a:prstGeom prst="straightConnector1">
            <a:avLst/>
          </a:prstGeom>
          <a:noFill/>
          <a:ln w="63495">
            <a:solidFill>
              <a:srgbClr val="000000"/>
            </a:solidFill>
            <a:miter lim="800000"/>
            <a:headEnd/>
            <a:tailEnd/>
          </a:ln>
          <a:extLst>
            <a:ext uri="{909E8E84-426E-40DD-AFC4-6F175D3DCCD1}">
              <a14:hiddenFill xmlns:a14="http://schemas.microsoft.com/office/drawing/2010/main">
                <a:noFill/>
              </a14:hiddenFill>
            </a:ext>
          </a:extLst>
        </p:spPr>
      </p:cxnSp>
      <p:sp>
        <p:nvSpPr>
          <p:cNvPr id="17" name="TextBox 26">
            <a:extLst>
              <a:ext uri="{FF2B5EF4-FFF2-40B4-BE49-F238E27FC236}">
                <a16:creationId xmlns:a16="http://schemas.microsoft.com/office/drawing/2014/main" id="{18DF026A-8D91-0723-AEC3-0D0DBEFCDF64}"/>
              </a:ext>
            </a:extLst>
          </p:cNvPr>
          <p:cNvSpPr txBox="1">
            <a:spLocks noChangeArrowheads="1"/>
          </p:cNvSpPr>
          <p:nvPr/>
        </p:nvSpPr>
        <p:spPr bwMode="auto">
          <a:xfrm>
            <a:off x="6958013" y="2120900"/>
            <a:ext cx="2312987" cy="1042988"/>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a:solidFill>
                  <a:srgbClr val="000000"/>
                </a:solidFill>
                <a:latin typeface="Arial" panose="020B0604020202020204" pitchFamily="34" charset="0"/>
              </a:rPr>
              <a:t>00 May 2020</a:t>
            </a:r>
          </a:p>
          <a:p>
            <a:pPr eaLnBrk="1" hangingPunct="1">
              <a:defRPr/>
            </a:pPr>
            <a:r>
              <a:rPr lang="en-US" altLang="en-US" sz="2400">
                <a:solidFill>
                  <a:srgbClr val="000000"/>
                </a:solidFill>
                <a:latin typeface="Arial" panose="020B0604020202020204" pitchFamily="34" charset="0"/>
              </a:rPr>
              <a:t>Key stakeholder sign off</a:t>
            </a:r>
          </a:p>
        </p:txBody>
      </p:sp>
      <p:cxnSp>
        <p:nvCxnSpPr>
          <p:cNvPr id="18" name="Straight Connector 27">
            <a:extLst>
              <a:ext uri="{FF2B5EF4-FFF2-40B4-BE49-F238E27FC236}">
                <a16:creationId xmlns:a16="http://schemas.microsoft.com/office/drawing/2014/main" id="{891FEBCA-41B7-D326-1AA3-A2C9650E1B27}"/>
              </a:ext>
            </a:extLst>
          </p:cNvPr>
          <p:cNvCxnSpPr>
            <a:cxnSpLocks noChangeShapeType="1"/>
          </p:cNvCxnSpPr>
          <p:nvPr/>
        </p:nvCxnSpPr>
        <p:spPr bwMode="auto">
          <a:xfrm flipV="1">
            <a:off x="6959600" y="3249613"/>
            <a:ext cx="0" cy="203200"/>
          </a:xfrm>
          <a:prstGeom prst="straightConnector1">
            <a:avLst/>
          </a:prstGeom>
          <a:noFill/>
          <a:ln w="63495">
            <a:solidFill>
              <a:srgbClr val="000000"/>
            </a:solidFill>
            <a:miter lim="800000"/>
            <a:headEnd/>
            <a:tailEnd/>
          </a:ln>
          <a:extLst>
            <a:ext uri="{909E8E84-426E-40DD-AFC4-6F175D3DCCD1}">
              <a14:hiddenFill xmlns:a14="http://schemas.microsoft.com/office/drawing/2010/main">
                <a:noFill/>
              </a14:hiddenFill>
            </a:ext>
          </a:extLst>
        </p:spPr>
      </p:cxnSp>
      <p:sp>
        <p:nvSpPr>
          <p:cNvPr id="19" name="TextBox 28">
            <a:extLst>
              <a:ext uri="{FF2B5EF4-FFF2-40B4-BE49-F238E27FC236}">
                <a16:creationId xmlns:a16="http://schemas.microsoft.com/office/drawing/2014/main" id="{A35A17AE-5E47-085A-D641-D7A5D5E693B9}"/>
              </a:ext>
            </a:extLst>
          </p:cNvPr>
          <p:cNvSpPr txBox="1">
            <a:spLocks noChangeArrowheads="1"/>
          </p:cNvSpPr>
          <p:nvPr/>
        </p:nvSpPr>
        <p:spPr bwMode="auto">
          <a:xfrm>
            <a:off x="9045575" y="4159250"/>
            <a:ext cx="2700338" cy="1260475"/>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a:solidFill>
                  <a:srgbClr val="000000"/>
                </a:solidFill>
                <a:latin typeface="Arial" panose="020B0604020202020204" pitchFamily="34" charset="0"/>
              </a:rPr>
              <a:t>00 June 2020</a:t>
            </a:r>
          </a:p>
          <a:p>
            <a:pPr eaLnBrk="1" hangingPunct="1">
              <a:defRPr/>
            </a:pPr>
            <a:r>
              <a:rPr lang="en-US" altLang="en-US" sz="2400">
                <a:solidFill>
                  <a:srgbClr val="000000"/>
                </a:solidFill>
                <a:latin typeface="Arial" panose="020B0604020202020204" pitchFamily="34" charset="0"/>
              </a:rPr>
              <a:t>Project delivery</a:t>
            </a:r>
          </a:p>
        </p:txBody>
      </p:sp>
      <p:cxnSp>
        <p:nvCxnSpPr>
          <p:cNvPr id="20" name="Straight Connector 29">
            <a:extLst>
              <a:ext uri="{FF2B5EF4-FFF2-40B4-BE49-F238E27FC236}">
                <a16:creationId xmlns:a16="http://schemas.microsoft.com/office/drawing/2014/main" id="{5A603E05-53EB-3373-5E88-ED0ED943C72D}"/>
              </a:ext>
            </a:extLst>
          </p:cNvPr>
          <p:cNvCxnSpPr>
            <a:cxnSpLocks noChangeShapeType="1"/>
          </p:cNvCxnSpPr>
          <p:nvPr/>
        </p:nvCxnSpPr>
        <p:spPr bwMode="auto">
          <a:xfrm flipV="1">
            <a:off x="9045575" y="3457575"/>
            <a:ext cx="0" cy="671513"/>
          </a:xfrm>
          <a:prstGeom prst="straightConnector1">
            <a:avLst/>
          </a:prstGeom>
          <a:noFill/>
          <a:ln w="63495">
            <a:solidFill>
              <a:srgbClr val="000000"/>
            </a:solidFill>
            <a:miter lim="800000"/>
            <a:headEnd/>
            <a:tailEnd/>
          </a:ln>
          <a:extLst>
            <a:ext uri="{909E8E84-426E-40DD-AFC4-6F175D3DCCD1}">
              <a14:hiddenFill xmlns:a14="http://schemas.microsoft.com/office/drawing/2010/main">
                <a:noFill/>
              </a14:hiddenFill>
            </a:ext>
          </a:extLst>
        </p:spPr>
      </p:cxnSp>
      <p:sp>
        <p:nvSpPr>
          <p:cNvPr id="21" name="TextBox 30">
            <a:extLst>
              <a:ext uri="{FF2B5EF4-FFF2-40B4-BE49-F238E27FC236}">
                <a16:creationId xmlns:a16="http://schemas.microsoft.com/office/drawing/2014/main" id="{3BFC9610-D1FC-917E-7EF4-DA4F47DB9D50}"/>
              </a:ext>
            </a:extLst>
          </p:cNvPr>
          <p:cNvSpPr txBox="1">
            <a:spLocks noChangeArrowheads="1"/>
          </p:cNvSpPr>
          <p:nvPr/>
        </p:nvSpPr>
        <p:spPr bwMode="auto">
          <a:xfrm>
            <a:off x="2630488" y="4403725"/>
            <a:ext cx="0" cy="0"/>
          </a:xfrm>
          <a:prstGeom prst="rect">
            <a:avLst/>
          </a:prstGeom>
          <a:noFill/>
          <a:ln>
            <a:noFill/>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400">
              <a:solidFill>
                <a:srgbClr val="000000"/>
              </a:solidFill>
              <a:latin typeface="Arial" panose="020B0604020202020204" pitchFamily="34" charset="0"/>
            </a:endParaRPr>
          </a:p>
        </p:txBody>
      </p:sp>
      <p:sp>
        <p:nvSpPr>
          <p:cNvPr id="22" name="TextBox 31">
            <a:extLst>
              <a:ext uri="{FF2B5EF4-FFF2-40B4-BE49-F238E27FC236}">
                <a16:creationId xmlns:a16="http://schemas.microsoft.com/office/drawing/2014/main" id="{F682D318-D5E3-83ED-354B-67C9AAA4E45E}"/>
              </a:ext>
            </a:extLst>
          </p:cNvPr>
          <p:cNvSpPr txBox="1">
            <a:spLocks noChangeArrowheads="1"/>
          </p:cNvSpPr>
          <p:nvPr/>
        </p:nvSpPr>
        <p:spPr bwMode="auto">
          <a:xfrm>
            <a:off x="9804400" y="1617663"/>
            <a:ext cx="2022475" cy="776287"/>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b="1">
                <a:solidFill>
                  <a:srgbClr val="000000"/>
                </a:solidFill>
                <a:latin typeface="Arial" panose="020B0604020202020204" pitchFamily="34" charset="0"/>
              </a:rPr>
              <a:t>00 July 2020</a:t>
            </a:r>
          </a:p>
          <a:p>
            <a:pPr eaLnBrk="1" hangingPunct="1">
              <a:defRPr/>
            </a:pPr>
            <a:r>
              <a:rPr lang="en-US" altLang="en-US" sz="2400">
                <a:solidFill>
                  <a:srgbClr val="000000"/>
                </a:solidFill>
                <a:latin typeface="Arial" panose="020B0604020202020204" pitchFamily="34" charset="0"/>
              </a:rPr>
              <a:t>Roll out</a:t>
            </a:r>
          </a:p>
        </p:txBody>
      </p:sp>
      <p:cxnSp>
        <p:nvCxnSpPr>
          <p:cNvPr id="23" name="Straight Connector 32">
            <a:extLst>
              <a:ext uri="{FF2B5EF4-FFF2-40B4-BE49-F238E27FC236}">
                <a16:creationId xmlns:a16="http://schemas.microsoft.com/office/drawing/2014/main" id="{75BD5A99-7E93-7733-AAEB-DD3366F77F16}"/>
              </a:ext>
            </a:extLst>
          </p:cNvPr>
          <p:cNvCxnSpPr>
            <a:cxnSpLocks noChangeShapeType="1"/>
          </p:cNvCxnSpPr>
          <p:nvPr/>
        </p:nvCxnSpPr>
        <p:spPr bwMode="auto">
          <a:xfrm flipV="1">
            <a:off x="9804400" y="2393950"/>
            <a:ext cx="0" cy="1033463"/>
          </a:xfrm>
          <a:prstGeom prst="straightConnector1">
            <a:avLst/>
          </a:prstGeom>
          <a:noFill/>
          <a:ln w="63495">
            <a:solidFill>
              <a:srgbClr val="000000"/>
            </a:solidFill>
            <a:miter lim="800000"/>
            <a:headEnd/>
            <a:tailEnd/>
          </a:ln>
          <a:extLst>
            <a:ext uri="{909E8E84-426E-40DD-AFC4-6F175D3DCCD1}">
              <a14:hiddenFill xmlns:a14="http://schemas.microsoft.com/office/drawing/2010/main">
                <a:noFill/>
              </a14:hiddenFill>
            </a:ext>
          </a:extLst>
        </p:spPr>
      </p:cxnSp>
      <p:sp>
        <p:nvSpPr>
          <p:cNvPr id="3"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4"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24" name="Slide Number Placeholder 5">
            <a:extLst>
              <a:ext uri="{FF2B5EF4-FFF2-40B4-BE49-F238E27FC236}">
                <a16:creationId xmlns:a16="http://schemas.microsoft.com/office/drawing/2014/main" id="{3B3C8219-8C83-48A8-47F6-939E21630D2A}"/>
              </a:ext>
            </a:extLst>
          </p:cNvPr>
          <p:cNvSpPr txBox="1">
            <a:spLocks noGrp="1"/>
          </p:cNvSpPr>
          <p:nvPr>
            <p:ph type="sldNum" sz="quarter" idx="10"/>
          </p:nvPr>
        </p:nvSpPr>
        <p:spPr/>
        <p:txBody>
          <a:bodyPr/>
          <a:lstStyle>
            <a:lvl1pPr>
              <a:defRPr/>
            </a:lvl1pPr>
          </a:lstStyle>
          <a:p>
            <a:pPr>
              <a:defRPr/>
            </a:pPr>
            <a:fld id="{753E0137-794D-0C47-A141-0A165E27835E}" type="slidenum">
              <a:rPr/>
              <a:pPr>
                <a:defRPr/>
              </a:pPr>
              <a:t>‹#›</a:t>
            </a:fld>
            <a:r>
              <a:t> </a:t>
            </a:r>
          </a:p>
        </p:txBody>
      </p:sp>
      <p:sp>
        <p:nvSpPr>
          <p:cNvPr id="25" name="Footer Placeholder 4">
            <a:extLst>
              <a:ext uri="{FF2B5EF4-FFF2-40B4-BE49-F238E27FC236}">
                <a16:creationId xmlns:a16="http://schemas.microsoft.com/office/drawing/2014/main" id="{E044C60C-D9BA-0E01-AB21-336EBAB7D30C}"/>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2090274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and content 1/2 page 1">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8B0C182-447F-A55E-9F4A-2BB8B1A8FABD}"/>
              </a:ext>
            </a:extLst>
          </p:cNvPr>
          <p:cNvSpPr/>
          <p:nvPr/>
        </p:nvSpPr>
        <p:spPr>
          <a:xfrm>
            <a:off x="6024563" y="0"/>
            <a:ext cx="6167437" cy="6858000"/>
          </a:xfrm>
          <a:prstGeom prst="rect">
            <a:avLst/>
          </a:prstGeom>
          <a:solidFill>
            <a:srgbClr val="FFFFFF"/>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sp>
        <p:nvSpPr>
          <p:cNvPr id="3" name="Rectangle 13">
            <a:extLst>
              <a:ext uri="{FF2B5EF4-FFF2-40B4-BE49-F238E27FC236}">
                <a16:creationId xmlns:a16="http://schemas.microsoft.com/office/drawing/2014/main" id="{5A7F3C92-0349-8C42-F648-4A9258C3E4B9}"/>
              </a:ext>
            </a:extLst>
          </p:cNvPr>
          <p:cNvSpPr/>
          <p:nvPr/>
        </p:nvSpPr>
        <p:spPr>
          <a:xfrm>
            <a:off x="6024563" y="0"/>
            <a:ext cx="6167437" cy="6858000"/>
          </a:xfrm>
          <a:prstGeom prst="rect">
            <a:avLst/>
          </a:prstGeom>
          <a:solidFill>
            <a:srgbClr val="F2F2F2">
              <a:alpha val="25000"/>
            </a:srgbClr>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pic>
        <p:nvPicPr>
          <p:cNvPr id="5" name="Logo" descr="UAL Logo Black">
            <a:extLst>
              <a:ext uri="{FF2B5EF4-FFF2-40B4-BE49-F238E27FC236}">
                <a16:creationId xmlns:a16="http://schemas.microsoft.com/office/drawing/2014/main" id="{0882A350-5A6F-5BEC-6703-476C9ECEA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810F7AA1-ABC4-AD02-C41A-E96FBF1C521C}"/>
              </a:ext>
            </a:extLst>
          </p:cNvPr>
          <p:cNvSpPr txBox="1">
            <a:spLocks noChangeArrowheads="1"/>
          </p:cNvSpPr>
          <p:nvPr/>
        </p:nvSpPr>
        <p:spPr bwMode="auto">
          <a:xfrm>
            <a:off x="82550" y="166688"/>
            <a:ext cx="0" cy="0"/>
          </a:xfrm>
          <a:prstGeom prst="rect">
            <a:avLst/>
          </a:prstGeom>
          <a:noFill/>
          <a:ln>
            <a:noFill/>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400">
              <a:solidFill>
                <a:srgbClr val="000000"/>
              </a:solidFill>
              <a:latin typeface="Arial" panose="020B0604020202020204" pitchFamily="34" charset="0"/>
            </a:endParaRPr>
          </a:p>
        </p:txBody>
      </p:sp>
      <p:cxnSp>
        <p:nvCxnSpPr>
          <p:cNvPr id="10" name="Straight Connector 15">
            <a:extLst>
              <a:ext uri="{FF2B5EF4-FFF2-40B4-BE49-F238E27FC236}">
                <a16:creationId xmlns:a16="http://schemas.microsoft.com/office/drawing/2014/main" id="{63394128-883B-869D-115D-E878219F1458}"/>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4" name="Text Placeholder 8"/>
          <p:cNvSpPr txBox="1">
            <a:spLocks noGrp="1"/>
          </p:cNvSpPr>
          <p:nvPr>
            <p:ph type="body" idx="4294967295"/>
          </p:nvPr>
        </p:nvSpPr>
        <p:spPr>
          <a:xfrm>
            <a:off x="479429" y="1592263"/>
            <a:ext cx="4608511" cy="4368674"/>
          </a:xfrm>
        </p:spPr>
        <p:txBody>
          <a:bodyPr anchor="ctr"/>
          <a:lstStyle>
            <a:lvl1pPr marL="0" indent="0">
              <a:buNone/>
              <a:defRPr sz="3400" b="1"/>
            </a:lvl1pPr>
          </a:lstStyle>
          <a:p>
            <a:pPr lvl="0"/>
            <a:r>
              <a:rPr lang="en-US"/>
              <a:t>Add statement text or quote in the space, use 34pt or 24pt text</a:t>
            </a:r>
          </a:p>
        </p:txBody>
      </p:sp>
      <p:sp>
        <p:nvSpPr>
          <p:cNvPr id="6"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7"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8" name="Content Placeholder 5"/>
          <p:cNvSpPr txBox="1">
            <a:spLocks noGrp="1"/>
          </p:cNvSpPr>
          <p:nvPr>
            <p:ph idx="4294967295"/>
          </p:nvPr>
        </p:nvSpPr>
        <p:spPr>
          <a:xfrm>
            <a:off x="6167435" y="1592263"/>
            <a:ext cx="5545141" cy="43576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F51911E8-C31A-8344-68FA-9727CED2E3A2}"/>
              </a:ext>
            </a:extLst>
          </p:cNvPr>
          <p:cNvSpPr txBox="1">
            <a:spLocks noGrp="1"/>
          </p:cNvSpPr>
          <p:nvPr>
            <p:ph type="sldNum" sz="quarter" idx="10"/>
          </p:nvPr>
        </p:nvSpPr>
        <p:spPr/>
        <p:txBody>
          <a:bodyPr/>
          <a:lstStyle>
            <a:lvl1pPr>
              <a:defRPr/>
            </a:lvl1pPr>
          </a:lstStyle>
          <a:p>
            <a:pPr>
              <a:defRPr/>
            </a:pPr>
            <a:fld id="{DFFD8DA4-988A-0D4B-8122-FF117F90FB9A}" type="slidenum">
              <a:rPr/>
              <a:pPr>
                <a:defRPr/>
              </a:pPr>
              <a:t>‹#›</a:t>
            </a:fld>
            <a:r>
              <a:t> </a:t>
            </a:r>
          </a:p>
        </p:txBody>
      </p:sp>
      <p:sp>
        <p:nvSpPr>
          <p:cNvPr id="12" name="Footer Placeholder 4">
            <a:extLst>
              <a:ext uri="{FF2B5EF4-FFF2-40B4-BE49-F238E27FC236}">
                <a16:creationId xmlns:a16="http://schemas.microsoft.com/office/drawing/2014/main" id="{2C4B158D-3301-6A68-A3CB-0ECF67861B57}"/>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52564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and content 1/3 page 1">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EC87989E-4197-B4A8-5663-83D981FDC909}"/>
              </a:ext>
            </a:extLst>
          </p:cNvPr>
          <p:cNvSpPr/>
          <p:nvPr/>
        </p:nvSpPr>
        <p:spPr>
          <a:xfrm>
            <a:off x="4116388" y="0"/>
            <a:ext cx="8075612" cy="6858000"/>
          </a:xfrm>
          <a:prstGeom prst="rect">
            <a:avLst/>
          </a:prstGeom>
          <a:solidFill>
            <a:srgbClr val="FFFFFF"/>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sp>
        <p:nvSpPr>
          <p:cNvPr id="3" name="Rectangle 18">
            <a:extLst>
              <a:ext uri="{FF2B5EF4-FFF2-40B4-BE49-F238E27FC236}">
                <a16:creationId xmlns:a16="http://schemas.microsoft.com/office/drawing/2014/main" id="{0FA06356-24C0-7148-3173-FC5DAB613541}"/>
              </a:ext>
            </a:extLst>
          </p:cNvPr>
          <p:cNvSpPr/>
          <p:nvPr/>
        </p:nvSpPr>
        <p:spPr>
          <a:xfrm>
            <a:off x="4116388" y="0"/>
            <a:ext cx="8075612" cy="6858000"/>
          </a:xfrm>
          <a:prstGeom prst="rect">
            <a:avLst/>
          </a:prstGeom>
          <a:solidFill>
            <a:srgbClr val="F2F2F2">
              <a:alpha val="25000"/>
            </a:srgbClr>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pic>
        <p:nvPicPr>
          <p:cNvPr id="4" name="Logo" descr="UAL Logo Black">
            <a:extLst>
              <a:ext uri="{FF2B5EF4-FFF2-40B4-BE49-F238E27FC236}">
                <a16:creationId xmlns:a16="http://schemas.microsoft.com/office/drawing/2014/main" id="{704DD940-2B7E-4C1D-144F-FCB79E8D0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20">
            <a:extLst>
              <a:ext uri="{FF2B5EF4-FFF2-40B4-BE49-F238E27FC236}">
                <a16:creationId xmlns:a16="http://schemas.microsoft.com/office/drawing/2014/main" id="{171DDC66-CA59-71F0-4A56-6B74D56A2ECC}"/>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5"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6"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7" name="Text Placeholder 8"/>
          <p:cNvSpPr txBox="1">
            <a:spLocks noGrp="1"/>
          </p:cNvSpPr>
          <p:nvPr>
            <p:ph type="body" idx="4294967295"/>
          </p:nvPr>
        </p:nvSpPr>
        <p:spPr>
          <a:xfrm>
            <a:off x="479429" y="1592263"/>
            <a:ext cx="3636961" cy="4368674"/>
          </a:xfrm>
        </p:spPr>
        <p:txBody>
          <a:bodyPr anchor="ctr"/>
          <a:lstStyle>
            <a:lvl1pPr marL="0" indent="0">
              <a:buNone/>
              <a:defRPr sz="3400" b="1"/>
            </a:lvl1pPr>
          </a:lstStyle>
          <a:p>
            <a:pPr lvl="0"/>
            <a:r>
              <a:rPr lang="en-US"/>
              <a:t>Add statement text or quote in the space, use 34pt or 24pt text</a:t>
            </a:r>
          </a:p>
        </p:txBody>
      </p:sp>
      <p:sp>
        <p:nvSpPr>
          <p:cNvPr id="8" name="Content Placeholder 5"/>
          <p:cNvSpPr txBox="1">
            <a:spLocks noGrp="1"/>
          </p:cNvSpPr>
          <p:nvPr>
            <p:ph idx="4294967295"/>
          </p:nvPr>
        </p:nvSpPr>
        <p:spPr>
          <a:xfrm>
            <a:off x="5232397" y="1592263"/>
            <a:ext cx="6480169" cy="43576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35BAAE0C-FEB6-1762-EC50-AD9778122312}"/>
              </a:ext>
            </a:extLst>
          </p:cNvPr>
          <p:cNvSpPr txBox="1">
            <a:spLocks noGrp="1"/>
          </p:cNvSpPr>
          <p:nvPr>
            <p:ph type="sldNum" sz="quarter" idx="10"/>
          </p:nvPr>
        </p:nvSpPr>
        <p:spPr/>
        <p:txBody>
          <a:bodyPr/>
          <a:lstStyle>
            <a:lvl1pPr>
              <a:defRPr/>
            </a:lvl1pPr>
          </a:lstStyle>
          <a:p>
            <a:pPr>
              <a:defRPr/>
            </a:pPr>
            <a:fld id="{FEC7EBED-2BA6-B446-8F01-235AFC0258B2}" type="slidenum">
              <a:rPr/>
              <a:pPr>
                <a:defRPr/>
              </a:pPr>
              <a:t>‹#›</a:t>
            </a:fld>
            <a:r>
              <a:t> </a:t>
            </a:r>
          </a:p>
        </p:txBody>
      </p:sp>
      <p:sp>
        <p:nvSpPr>
          <p:cNvPr id="11" name="Footer Placeholder 4">
            <a:extLst>
              <a:ext uri="{FF2B5EF4-FFF2-40B4-BE49-F238E27FC236}">
                <a16:creationId xmlns:a16="http://schemas.microsoft.com/office/drawing/2014/main" id="{E41643E3-44C9-61EE-1D6E-44B7BB0D2B56}"/>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5015186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tement and content 1/2 page 2">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D26525-0051-2798-DFA8-BEC77FE58F07}"/>
              </a:ext>
            </a:extLst>
          </p:cNvPr>
          <p:cNvSpPr/>
          <p:nvPr/>
        </p:nvSpPr>
        <p:spPr>
          <a:xfrm>
            <a:off x="6024563" y="0"/>
            <a:ext cx="6167437" cy="6858000"/>
          </a:xfrm>
          <a:prstGeom prst="rect">
            <a:avLst/>
          </a:prstGeom>
          <a:solidFill>
            <a:srgbClr val="FFFFFF"/>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sp>
        <p:nvSpPr>
          <p:cNvPr id="3" name="Rectangle 10">
            <a:extLst>
              <a:ext uri="{FF2B5EF4-FFF2-40B4-BE49-F238E27FC236}">
                <a16:creationId xmlns:a16="http://schemas.microsoft.com/office/drawing/2014/main" id="{4B4F3898-C683-9BF8-B792-B599028AC901}"/>
              </a:ext>
            </a:extLst>
          </p:cNvPr>
          <p:cNvSpPr/>
          <p:nvPr/>
        </p:nvSpPr>
        <p:spPr>
          <a:xfrm>
            <a:off x="6024563" y="0"/>
            <a:ext cx="6167437" cy="6858000"/>
          </a:xfrm>
          <a:prstGeom prst="rect">
            <a:avLst/>
          </a:prstGeom>
          <a:solidFill>
            <a:srgbClr val="F2F2F2">
              <a:alpha val="25000"/>
            </a:srgbClr>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pic>
        <p:nvPicPr>
          <p:cNvPr id="4" name="Logo" descr="UAL Logo Black">
            <a:extLst>
              <a:ext uri="{FF2B5EF4-FFF2-40B4-BE49-F238E27FC236}">
                <a16:creationId xmlns:a16="http://schemas.microsoft.com/office/drawing/2014/main" id="{94A370BC-7F5F-8262-BFE5-925719A98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3">
            <a:extLst>
              <a:ext uri="{FF2B5EF4-FFF2-40B4-BE49-F238E27FC236}">
                <a16:creationId xmlns:a16="http://schemas.microsoft.com/office/drawing/2014/main" id="{69D58AFB-F0E3-7982-D672-BD5432A551F4}"/>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5" name="Title 1"/>
          <p:cNvSpPr txBox="1">
            <a:spLocks noGrp="1"/>
          </p:cNvSpPr>
          <p:nvPr>
            <p:ph type="title"/>
          </p:nvPr>
        </p:nvSpPr>
        <p:spPr>
          <a:xfrm>
            <a:off x="479429" y="1592263"/>
            <a:ext cx="5545141" cy="4368674"/>
          </a:xfrm>
        </p:spPr>
        <p:txBody>
          <a:bodyPr anchor="t"/>
          <a:lstStyle>
            <a:lvl1pPr>
              <a:defRPr lang="en-GB"/>
            </a:lvl1pPr>
          </a:lstStyle>
          <a:p>
            <a:pPr lvl="0"/>
            <a:r>
              <a:rPr lang="en-GB"/>
              <a:t>Add Title</a:t>
            </a:r>
          </a:p>
        </p:txBody>
      </p:sp>
      <p:sp>
        <p:nvSpPr>
          <p:cNvPr id="6"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7" name="Content Placeholder 5"/>
          <p:cNvSpPr txBox="1">
            <a:spLocks noGrp="1"/>
          </p:cNvSpPr>
          <p:nvPr>
            <p:ph idx="4294967295"/>
          </p:nvPr>
        </p:nvSpPr>
        <p:spPr>
          <a:xfrm>
            <a:off x="6167435" y="1592263"/>
            <a:ext cx="5545141" cy="43576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2C3BBD41-EEB7-F42F-5CFA-6E05FE121DE5}"/>
              </a:ext>
            </a:extLst>
          </p:cNvPr>
          <p:cNvSpPr txBox="1">
            <a:spLocks noGrp="1"/>
          </p:cNvSpPr>
          <p:nvPr>
            <p:ph type="sldNum" sz="quarter" idx="10"/>
          </p:nvPr>
        </p:nvSpPr>
        <p:spPr/>
        <p:txBody>
          <a:bodyPr/>
          <a:lstStyle>
            <a:lvl1pPr>
              <a:defRPr/>
            </a:lvl1pPr>
          </a:lstStyle>
          <a:p>
            <a:pPr>
              <a:defRPr/>
            </a:pPr>
            <a:fld id="{4D4F0511-DF3B-C14E-9305-1B61D3ED0D13}" type="slidenum">
              <a:rPr/>
              <a:pPr>
                <a:defRPr/>
              </a:pPr>
              <a:t>‹#›</a:t>
            </a:fld>
            <a:r>
              <a:t> </a:t>
            </a:r>
          </a:p>
        </p:txBody>
      </p:sp>
      <p:sp>
        <p:nvSpPr>
          <p:cNvPr id="10" name="Footer Placeholder 4">
            <a:extLst>
              <a:ext uri="{FF2B5EF4-FFF2-40B4-BE49-F238E27FC236}">
                <a16:creationId xmlns:a16="http://schemas.microsoft.com/office/drawing/2014/main" id="{FEC9F4C7-587E-9F0C-47C9-17628D3A1E23}"/>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3566353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and content 1/3 page 2">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047F257-5127-B47E-BBAB-1FD8F50B7E98}"/>
              </a:ext>
            </a:extLst>
          </p:cNvPr>
          <p:cNvSpPr/>
          <p:nvPr/>
        </p:nvSpPr>
        <p:spPr>
          <a:xfrm>
            <a:off x="4116388" y="0"/>
            <a:ext cx="8075612" cy="6858000"/>
          </a:xfrm>
          <a:prstGeom prst="rect">
            <a:avLst/>
          </a:prstGeom>
          <a:solidFill>
            <a:srgbClr val="FFFFFF"/>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sp>
        <p:nvSpPr>
          <p:cNvPr id="3" name="Rectangle 10">
            <a:extLst>
              <a:ext uri="{FF2B5EF4-FFF2-40B4-BE49-F238E27FC236}">
                <a16:creationId xmlns:a16="http://schemas.microsoft.com/office/drawing/2014/main" id="{77CDB1CF-2880-EA88-B9EA-0812D1CFB4B1}"/>
              </a:ext>
            </a:extLst>
          </p:cNvPr>
          <p:cNvSpPr/>
          <p:nvPr/>
        </p:nvSpPr>
        <p:spPr>
          <a:xfrm>
            <a:off x="4116388" y="0"/>
            <a:ext cx="8075612" cy="6858000"/>
          </a:xfrm>
          <a:prstGeom prst="rect">
            <a:avLst/>
          </a:prstGeom>
          <a:solidFill>
            <a:srgbClr val="F2F2F2">
              <a:alpha val="25000"/>
            </a:srgbClr>
          </a:soli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1350" kern="0">
              <a:solidFill>
                <a:srgbClr val="000000"/>
              </a:solidFill>
              <a:latin typeface="Arial"/>
            </a:endParaRPr>
          </a:p>
        </p:txBody>
      </p:sp>
      <p:pic>
        <p:nvPicPr>
          <p:cNvPr id="4" name="Logo" descr="UAL Logo Black">
            <a:extLst>
              <a:ext uri="{FF2B5EF4-FFF2-40B4-BE49-F238E27FC236}">
                <a16:creationId xmlns:a16="http://schemas.microsoft.com/office/drawing/2014/main" id="{2D363764-C5FC-6F7B-1772-22EA76036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1">
            <a:extLst>
              <a:ext uri="{FF2B5EF4-FFF2-40B4-BE49-F238E27FC236}">
                <a16:creationId xmlns:a16="http://schemas.microsoft.com/office/drawing/2014/main" id="{8F19A7D9-3645-3584-075A-E8EC0FDEC208}"/>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5"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6" name="Content Placeholder 5"/>
          <p:cNvSpPr txBox="1">
            <a:spLocks noGrp="1"/>
          </p:cNvSpPr>
          <p:nvPr>
            <p:ph idx="4294967295"/>
          </p:nvPr>
        </p:nvSpPr>
        <p:spPr>
          <a:xfrm>
            <a:off x="4259266" y="1592263"/>
            <a:ext cx="7453310" cy="43576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noGrp="1"/>
          </p:cNvSpPr>
          <p:nvPr>
            <p:ph type="title"/>
          </p:nvPr>
        </p:nvSpPr>
        <p:spPr>
          <a:xfrm>
            <a:off x="479429" y="1592263"/>
            <a:ext cx="3636961" cy="4368674"/>
          </a:xfrm>
        </p:spPr>
        <p:txBody>
          <a:bodyPr anchor="t"/>
          <a:lstStyle>
            <a:lvl1pPr>
              <a:defRPr lang="en-GB"/>
            </a:lvl1pPr>
          </a:lstStyle>
          <a:p>
            <a:pPr lvl="0"/>
            <a:r>
              <a:rPr lang="en-GB"/>
              <a:t>Add Title</a:t>
            </a:r>
          </a:p>
        </p:txBody>
      </p:sp>
      <p:sp>
        <p:nvSpPr>
          <p:cNvPr id="9" name="Slide Number Placeholder 5">
            <a:extLst>
              <a:ext uri="{FF2B5EF4-FFF2-40B4-BE49-F238E27FC236}">
                <a16:creationId xmlns:a16="http://schemas.microsoft.com/office/drawing/2014/main" id="{71F37AC4-1D6E-3B66-299A-BA48E1116264}"/>
              </a:ext>
            </a:extLst>
          </p:cNvPr>
          <p:cNvSpPr txBox="1">
            <a:spLocks noGrp="1"/>
          </p:cNvSpPr>
          <p:nvPr>
            <p:ph type="sldNum" sz="quarter" idx="10"/>
          </p:nvPr>
        </p:nvSpPr>
        <p:spPr/>
        <p:txBody>
          <a:bodyPr/>
          <a:lstStyle>
            <a:lvl1pPr>
              <a:defRPr/>
            </a:lvl1pPr>
          </a:lstStyle>
          <a:p>
            <a:pPr>
              <a:defRPr/>
            </a:pPr>
            <a:fld id="{EC6CA903-BC8A-2F42-B3D7-86AA73F1D2CB}" type="slidenum">
              <a:rPr/>
              <a:pPr>
                <a:defRPr/>
              </a:pPr>
              <a:t>‹#›</a:t>
            </a:fld>
            <a:r>
              <a:t> </a:t>
            </a:r>
          </a:p>
        </p:txBody>
      </p:sp>
      <p:sp>
        <p:nvSpPr>
          <p:cNvPr id="10" name="Footer Placeholder 4">
            <a:extLst>
              <a:ext uri="{FF2B5EF4-FFF2-40B4-BE49-F238E27FC236}">
                <a16:creationId xmlns:a16="http://schemas.microsoft.com/office/drawing/2014/main" id="{3FDF3753-6757-821C-EA45-0911443F70FF}"/>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3721795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title">
    <p:spTree>
      <p:nvGrpSpPr>
        <p:cNvPr id="1" name=""/>
        <p:cNvGrpSpPr/>
        <p:nvPr/>
      </p:nvGrpSpPr>
      <p:grpSpPr>
        <a:xfrm>
          <a:off x="0" y="0"/>
          <a:ext cx="0" cy="0"/>
          <a:chOff x="0" y="0"/>
          <a:chExt cx="0" cy="0"/>
        </a:xfrm>
      </p:grpSpPr>
      <p:pic>
        <p:nvPicPr>
          <p:cNvPr id="3" name="Logo" descr="UAL Logo Black">
            <a:extLst>
              <a:ext uri="{FF2B5EF4-FFF2-40B4-BE49-F238E27FC236}">
                <a16:creationId xmlns:a16="http://schemas.microsoft.com/office/drawing/2014/main" id="{C5D1E0D5-CEF2-DE86-7033-85DC5070C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9DC6CB1D-728B-50F9-AF21-6C99E2AC0070}"/>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2" name="Content Placeholder 2" descr="Add chart, table or image here"/>
          <p:cNvSpPr txBox="1">
            <a:spLocks noGrp="1"/>
          </p:cNvSpPr>
          <p:nvPr>
            <p:ph idx="4294967295"/>
          </p:nvPr>
        </p:nvSpPr>
        <p:spPr>
          <a:xfrm>
            <a:off x="478542" y="1592263"/>
            <a:ext cx="11232974" cy="4357682"/>
          </a:xfrm>
        </p:spPr>
        <p:txBody>
          <a:bodyPr/>
          <a:lstStyle>
            <a:lvl1pPr marL="0" indent="0">
              <a:buNone/>
              <a:defRPr sz="1600"/>
            </a:lvl1pPr>
          </a:lstStyle>
          <a:p>
            <a:pPr lvl="0"/>
            <a:r>
              <a:rPr lang="en-US"/>
              <a:t>Add chart/table/photo</a:t>
            </a:r>
            <a:endParaRPr lang="en-GB"/>
          </a:p>
        </p:txBody>
      </p:sp>
      <p:sp>
        <p:nvSpPr>
          <p:cNvPr id="4"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5"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9" name="Text Placeholder 2"/>
          <p:cNvSpPr txBox="1">
            <a:spLocks noGrp="1"/>
          </p:cNvSpPr>
          <p:nvPr>
            <p:ph type="body" idx="4294967295"/>
          </p:nvPr>
        </p:nvSpPr>
        <p:spPr>
          <a:xfrm>
            <a:off x="0" y="5481946"/>
            <a:ext cx="2230340" cy="467999"/>
          </a:xfrm>
          <a:solidFill>
            <a:srgbClr val="FFFFFF"/>
          </a:solidFill>
        </p:spPr>
        <p:txBody>
          <a:bodyPr anchor="ctr"/>
          <a:lstStyle>
            <a:lvl1pPr marL="863998" lvl="1">
              <a:spcAft>
                <a:spcPts val="1000"/>
              </a:spcAft>
              <a:buChar char=""/>
              <a:tabLst>
                <a:tab pos="125995" algn="l"/>
              </a:tabLst>
              <a:defRPr/>
            </a:lvl1pPr>
          </a:lstStyle>
          <a:p>
            <a:pPr lvl="1"/>
            <a:r>
              <a:rPr lang="en-US"/>
              <a:t> Image credit</a:t>
            </a:r>
            <a:br>
              <a:rPr lang="en-US"/>
            </a:br>
            <a:r>
              <a:rPr lang="en-US"/>
              <a:t> goes here</a:t>
            </a:r>
          </a:p>
        </p:txBody>
      </p:sp>
      <p:sp>
        <p:nvSpPr>
          <p:cNvPr id="7" name="Slide Number Placeholder 5">
            <a:extLst>
              <a:ext uri="{FF2B5EF4-FFF2-40B4-BE49-F238E27FC236}">
                <a16:creationId xmlns:a16="http://schemas.microsoft.com/office/drawing/2014/main" id="{A687F27E-8C10-91BE-6873-B4EE0EEDAC7D}"/>
              </a:ext>
            </a:extLst>
          </p:cNvPr>
          <p:cNvSpPr txBox="1">
            <a:spLocks noGrp="1"/>
          </p:cNvSpPr>
          <p:nvPr>
            <p:ph type="sldNum" sz="quarter" idx="10"/>
          </p:nvPr>
        </p:nvSpPr>
        <p:spPr/>
        <p:txBody>
          <a:bodyPr/>
          <a:lstStyle>
            <a:lvl1pPr>
              <a:defRPr/>
            </a:lvl1pPr>
          </a:lstStyle>
          <a:p>
            <a:pPr>
              <a:defRPr/>
            </a:pPr>
            <a:fld id="{59526D1D-D862-6648-8EC6-11BBC38C03B3}" type="slidenum">
              <a:rPr/>
              <a:pPr>
                <a:defRPr/>
              </a:pPr>
              <a:t>‹#›</a:t>
            </a:fld>
            <a:r>
              <a:t> </a:t>
            </a:r>
          </a:p>
        </p:txBody>
      </p:sp>
      <p:sp>
        <p:nvSpPr>
          <p:cNvPr id="8" name="Footer Placeholder 4">
            <a:extLst>
              <a:ext uri="{FF2B5EF4-FFF2-40B4-BE49-F238E27FC236}">
                <a16:creationId xmlns:a16="http://schemas.microsoft.com/office/drawing/2014/main" id="{4E678897-6DD5-5FC8-054F-1025931EC2D0}"/>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29068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photo and title">
    <p:spTree>
      <p:nvGrpSpPr>
        <p:cNvPr id="1" name=""/>
        <p:cNvGrpSpPr/>
        <p:nvPr/>
      </p:nvGrpSpPr>
      <p:grpSpPr>
        <a:xfrm>
          <a:off x="0" y="0"/>
          <a:ext cx="0" cy="0"/>
          <a:chOff x="0" y="0"/>
          <a:chExt cx="0" cy="0"/>
        </a:xfrm>
      </p:grpSpPr>
      <p:pic>
        <p:nvPicPr>
          <p:cNvPr id="4" name="Logo" descr="UAL Logo Black">
            <a:extLst>
              <a:ext uri="{FF2B5EF4-FFF2-40B4-BE49-F238E27FC236}">
                <a16:creationId xmlns:a16="http://schemas.microsoft.com/office/drawing/2014/main" id="{55315814-CC24-9FF9-7AC8-3F97C44DD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0">
            <a:extLst>
              <a:ext uri="{FF2B5EF4-FFF2-40B4-BE49-F238E27FC236}">
                <a16:creationId xmlns:a16="http://schemas.microsoft.com/office/drawing/2014/main" id="{49595A37-CFDA-FF06-145B-0CAA0512A0C3}"/>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2" name="Picture Placeholder 3" descr="Add first image here"/>
          <p:cNvSpPr txBox="1">
            <a:spLocks noGrp="1"/>
          </p:cNvSpPr>
          <p:nvPr>
            <p:ph type="pic" idx="4294967295"/>
          </p:nvPr>
        </p:nvSpPr>
        <p:spPr>
          <a:xfrm>
            <a:off x="479995" y="1592263"/>
            <a:ext cx="5544564" cy="4357692"/>
          </a:xfrm>
        </p:spPr>
        <p:txBody>
          <a:bodyPr anchorCtr="1"/>
          <a:lstStyle>
            <a:lvl1pPr marL="0" indent="0" algn="ctr">
              <a:buNone/>
              <a:defRPr sz="1600"/>
            </a:lvl1pPr>
          </a:lstStyle>
          <a:p>
            <a:pPr lvl="0"/>
            <a:r>
              <a:rPr lang="en-US" noProof="0"/>
              <a:t>Click icon to add picture</a:t>
            </a:r>
            <a:endParaRPr lang="en-GB" noProof="0"/>
          </a:p>
        </p:txBody>
      </p:sp>
      <p:sp>
        <p:nvSpPr>
          <p:cNvPr id="3" name="Picture Placeholder 3" descr="Add second image here"/>
          <p:cNvSpPr txBox="1">
            <a:spLocks noGrp="1"/>
          </p:cNvSpPr>
          <p:nvPr>
            <p:ph type="pic" idx="4294967295"/>
          </p:nvPr>
        </p:nvSpPr>
        <p:spPr>
          <a:xfrm>
            <a:off x="6167435" y="1592263"/>
            <a:ext cx="5544564" cy="4357692"/>
          </a:xfrm>
        </p:spPr>
        <p:txBody>
          <a:bodyPr anchorCtr="1"/>
          <a:lstStyle>
            <a:lvl1pPr marL="0" indent="0" algn="ctr">
              <a:buNone/>
              <a:defRPr sz="1600"/>
            </a:lvl1pPr>
          </a:lstStyle>
          <a:p>
            <a:pPr lvl="0"/>
            <a:r>
              <a:rPr lang="en-US" noProof="0"/>
              <a:t>Click icon to add picture</a:t>
            </a:r>
            <a:endParaRPr lang="en-GB" noProof="0"/>
          </a:p>
        </p:txBody>
      </p:sp>
      <p:sp>
        <p:nvSpPr>
          <p:cNvPr id="5"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6"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8" name="Slide Number Placeholder 5">
            <a:extLst>
              <a:ext uri="{FF2B5EF4-FFF2-40B4-BE49-F238E27FC236}">
                <a16:creationId xmlns:a16="http://schemas.microsoft.com/office/drawing/2014/main" id="{C1967427-B18F-0DE3-2CE8-ADE5EAD01C5F}"/>
              </a:ext>
            </a:extLst>
          </p:cNvPr>
          <p:cNvSpPr txBox="1">
            <a:spLocks noGrp="1"/>
          </p:cNvSpPr>
          <p:nvPr>
            <p:ph type="sldNum" sz="quarter" idx="10"/>
          </p:nvPr>
        </p:nvSpPr>
        <p:spPr/>
        <p:txBody>
          <a:bodyPr/>
          <a:lstStyle>
            <a:lvl1pPr>
              <a:defRPr/>
            </a:lvl1pPr>
          </a:lstStyle>
          <a:p>
            <a:pPr>
              <a:defRPr/>
            </a:pPr>
            <a:fld id="{A5011B53-A43D-AB4E-9C60-2299C3527F7C}" type="slidenum">
              <a:rPr/>
              <a:pPr>
                <a:defRPr/>
              </a:pPr>
              <a:t>‹#›</a:t>
            </a:fld>
            <a:r>
              <a:t> </a:t>
            </a:r>
          </a:p>
        </p:txBody>
      </p:sp>
      <p:sp>
        <p:nvSpPr>
          <p:cNvPr id="9" name="Footer Placeholder 4">
            <a:extLst>
              <a:ext uri="{FF2B5EF4-FFF2-40B4-BE49-F238E27FC236}">
                <a16:creationId xmlns:a16="http://schemas.microsoft.com/office/drawing/2014/main" id="{15572D11-2F01-0B08-A425-42F1F9BF03D3}"/>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265643400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ise content montage">
    <p:spTree>
      <p:nvGrpSpPr>
        <p:cNvPr id="1" name=""/>
        <p:cNvGrpSpPr/>
        <p:nvPr/>
      </p:nvGrpSpPr>
      <p:grpSpPr>
        <a:xfrm>
          <a:off x="0" y="0"/>
          <a:ext cx="0" cy="0"/>
          <a:chOff x="0" y="0"/>
          <a:chExt cx="0" cy="0"/>
        </a:xfrm>
      </p:grpSpPr>
      <p:pic>
        <p:nvPicPr>
          <p:cNvPr id="8" name="Logo" descr="UAL Logo Black">
            <a:extLst>
              <a:ext uri="{FF2B5EF4-FFF2-40B4-BE49-F238E27FC236}">
                <a16:creationId xmlns:a16="http://schemas.microsoft.com/office/drawing/2014/main" id="{7547E555-FF4B-9944-0349-57D7CD2E5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4">
            <a:extLst>
              <a:ext uri="{FF2B5EF4-FFF2-40B4-BE49-F238E27FC236}">
                <a16:creationId xmlns:a16="http://schemas.microsoft.com/office/drawing/2014/main" id="{BB08C090-074D-FE9F-B17A-A45F47033B9D}"/>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2" name="Content Placeholder 2" descr="Content box"/>
          <p:cNvSpPr txBox="1">
            <a:spLocks noGrp="1"/>
          </p:cNvSpPr>
          <p:nvPr>
            <p:ph idx="4294967295"/>
          </p:nvPr>
        </p:nvSpPr>
        <p:spPr>
          <a:xfrm>
            <a:off x="479419" y="1592263"/>
            <a:ext cx="3636961" cy="2087995"/>
          </a:xfrm>
          <a:solidFill>
            <a:srgbClr val="FFFFFF"/>
          </a:solidFill>
        </p:spPr>
        <p:txBody>
          <a:bodyPr lIns="359999" tIns="359999" rIns="359999" bIns="359999"/>
          <a:lstStyle>
            <a:lvl1pPr marL="0" indent="0">
              <a:buNone/>
              <a:defRPr sz="1600"/>
            </a:lvl1pPr>
          </a:lstStyle>
          <a:p>
            <a:pPr lvl="0"/>
            <a:r>
              <a:rPr lang="en-US"/>
              <a:t>Add content or delete if not required.</a:t>
            </a:r>
            <a:endParaRPr lang="en-GB"/>
          </a:p>
        </p:txBody>
      </p:sp>
      <p:sp>
        <p:nvSpPr>
          <p:cNvPr id="3" name="Content Placeholder 2" descr="Content box"/>
          <p:cNvSpPr txBox="1">
            <a:spLocks noGrp="1"/>
          </p:cNvSpPr>
          <p:nvPr>
            <p:ph idx="4294967295"/>
          </p:nvPr>
        </p:nvSpPr>
        <p:spPr>
          <a:xfrm>
            <a:off x="4259266" y="1592263"/>
            <a:ext cx="3673473" cy="2087995"/>
          </a:xfrm>
          <a:solidFill>
            <a:srgbClr val="FFFFFF"/>
          </a:solidFill>
        </p:spPr>
        <p:txBody>
          <a:bodyPr lIns="359999" tIns="359999" rIns="359999" bIns="359999"/>
          <a:lstStyle>
            <a:lvl1pPr marL="0" indent="0">
              <a:buNone/>
              <a:defRPr sz="1600"/>
            </a:lvl1pPr>
          </a:lstStyle>
          <a:p>
            <a:pPr lvl="0"/>
            <a:r>
              <a:rPr lang="en-US"/>
              <a:t>Add content or delete if not required.</a:t>
            </a:r>
            <a:endParaRPr lang="en-GB"/>
          </a:p>
        </p:txBody>
      </p:sp>
      <p:sp>
        <p:nvSpPr>
          <p:cNvPr id="4" name="Content Placeholder 2" descr="Content box"/>
          <p:cNvSpPr txBox="1">
            <a:spLocks noGrp="1"/>
          </p:cNvSpPr>
          <p:nvPr>
            <p:ph idx="4294967295"/>
          </p:nvPr>
        </p:nvSpPr>
        <p:spPr>
          <a:xfrm>
            <a:off x="8075615" y="1592263"/>
            <a:ext cx="3636385" cy="2087995"/>
          </a:xfrm>
          <a:solidFill>
            <a:srgbClr val="FFFFFF"/>
          </a:solidFill>
        </p:spPr>
        <p:txBody>
          <a:bodyPr lIns="359999" tIns="359999" rIns="359999" bIns="359999"/>
          <a:lstStyle>
            <a:lvl1pPr marL="0" indent="0">
              <a:buNone/>
              <a:defRPr sz="1600"/>
            </a:lvl1pPr>
          </a:lstStyle>
          <a:p>
            <a:pPr lvl="0"/>
            <a:r>
              <a:rPr lang="en-US"/>
              <a:t>Add content or delete if not required.</a:t>
            </a:r>
            <a:endParaRPr lang="en-GB"/>
          </a:p>
        </p:txBody>
      </p:sp>
      <p:sp>
        <p:nvSpPr>
          <p:cNvPr id="5" name="Content Placeholder 2" descr="Content box"/>
          <p:cNvSpPr txBox="1">
            <a:spLocks noGrp="1"/>
          </p:cNvSpPr>
          <p:nvPr>
            <p:ph idx="4294967295"/>
          </p:nvPr>
        </p:nvSpPr>
        <p:spPr>
          <a:xfrm>
            <a:off x="491499" y="3856866"/>
            <a:ext cx="3637364" cy="2087995"/>
          </a:xfrm>
          <a:solidFill>
            <a:srgbClr val="FFFFFF"/>
          </a:solidFill>
        </p:spPr>
        <p:txBody>
          <a:bodyPr lIns="359999" tIns="359999" rIns="359999" bIns="359999"/>
          <a:lstStyle>
            <a:lvl1pPr marL="0" indent="0">
              <a:buNone/>
              <a:defRPr sz="1600"/>
            </a:lvl1pPr>
          </a:lstStyle>
          <a:p>
            <a:pPr lvl="0"/>
            <a:r>
              <a:rPr lang="en-US"/>
              <a:t>Add content or delete if not required.</a:t>
            </a:r>
            <a:endParaRPr lang="en-GB"/>
          </a:p>
        </p:txBody>
      </p:sp>
      <p:sp>
        <p:nvSpPr>
          <p:cNvPr id="6" name="Content Placeholder 2" descr="Content box"/>
          <p:cNvSpPr txBox="1">
            <a:spLocks noGrp="1"/>
          </p:cNvSpPr>
          <p:nvPr>
            <p:ph idx="4294967295"/>
          </p:nvPr>
        </p:nvSpPr>
        <p:spPr>
          <a:xfrm>
            <a:off x="4271738" y="3844859"/>
            <a:ext cx="3661001" cy="2087995"/>
          </a:xfrm>
          <a:solidFill>
            <a:srgbClr val="FFFFFF"/>
          </a:solidFill>
        </p:spPr>
        <p:txBody>
          <a:bodyPr lIns="359999" tIns="359999" rIns="359999" bIns="359999"/>
          <a:lstStyle>
            <a:lvl1pPr marL="0" indent="0">
              <a:buNone/>
              <a:defRPr sz="1600"/>
            </a:lvl1pPr>
          </a:lstStyle>
          <a:p>
            <a:pPr lvl="0"/>
            <a:r>
              <a:rPr lang="en-US"/>
              <a:t>Add content or delete if not required.</a:t>
            </a:r>
            <a:endParaRPr lang="en-GB"/>
          </a:p>
        </p:txBody>
      </p:sp>
      <p:sp>
        <p:nvSpPr>
          <p:cNvPr id="7" name="Content Placeholder 2" descr="Content box"/>
          <p:cNvSpPr txBox="1">
            <a:spLocks noGrp="1"/>
          </p:cNvSpPr>
          <p:nvPr>
            <p:ph idx="4294967295"/>
          </p:nvPr>
        </p:nvSpPr>
        <p:spPr>
          <a:xfrm>
            <a:off x="8075615" y="3856866"/>
            <a:ext cx="3636385" cy="2087995"/>
          </a:xfrm>
          <a:solidFill>
            <a:srgbClr val="FFFFFF"/>
          </a:solidFill>
        </p:spPr>
        <p:txBody>
          <a:bodyPr lIns="359999" tIns="359999" rIns="359999" bIns="359999"/>
          <a:lstStyle>
            <a:lvl1pPr marL="0" indent="0">
              <a:buNone/>
              <a:defRPr sz="1600"/>
            </a:lvl1pPr>
          </a:lstStyle>
          <a:p>
            <a:pPr lvl="0"/>
            <a:r>
              <a:rPr lang="en-US"/>
              <a:t>Add content or delete if not required.</a:t>
            </a:r>
            <a:endParaRPr lang="en-GB"/>
          </a:p>
        </p:txBody>
      </p:sp>
      <p:sp>
        <p:nvSpPr>
          <p:cNvPr id="9"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10"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12" name="Slide Number Placeholder 5">
            <a:extLst>
              <a:ext uri="{FF2B5EF4-FFF2-40B4-BE49-F238E27FC236}">
                <a16:creationId xmlns:a16="http://schemas.microsoft.com/office/drawing/2014/main" id="{507A4F7F-C8B9-FA53-A7D1-61DAD205E116}"/>
              </a:ext>
            </a:extLst>
          </p:cNvPr>
          <p:cNvSpPr txBox="1">
            <a:spLocks noGrp="1"/>
          </p:cNvSpPr>
          <p:nvPr>
            <p:ph type="sldNum" sz="quarter" idx="10"/>
          </p:nvPr>
        </p:nvSpPr>
        <p:spPr/>
        <p:txBody>
          <a:bodyPr/>
          <a:lstStyle>
            <a:lvl1pPr>
              <a:defRPr/>
            </a:lvl1pPr>
          </a:lstStyle>
          <a:p>
            <a:pPr>
              <a:defRPr/>
            </a:pPr>
            <a:fld id="{58188ADD-1199-764F-8ECD-A94C35C8A907}" type="slidenum">
              <a:rPr/>
              <a:pPr>
                <a:defRPr/>
              </a:pPr>
              <a:t>‹#›</a:t>
            </a:fld>
            <a:r>
              <a:t> </a:t>
            </a:r>
          </a:p>
        </p:txBody>
      </p:sp>
      <p:sp>
        <p:nvSpPr>
          <p:cNvPr id="13" name="Footer Placeholder 4">
            <a:extLst>
              <a:ext uri="{FF2B5EF4-FFF2-40B4-BE49-F238E27FC236}">
                <a16:creationId xmlns:a16="http://schemas.microsoft.com/office/drawing/2014/main" id="{53650279-823B-0415-EF69-54ECFDB76760}"/>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287481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break slide or statement – symbol">
    <p:bg>
      <p:bgPr>
        <a:solidFill>
          <a:srgbClr val="000000"/>
        </a:solidFill>
        <a:effectLst/>
      </p:bgPr>
    </p:bg>
    <p:spTree>
      <p:nvGrpSpPr>
        <p:cNvPr id="1" name=""/>
        <p:cNvGrpSpPr/>
        <p:nvPr/>
      </p:nvGrpSpPr>
      <p:grpSpPr>
        <a:xfrm>
          <a:off x="0" y="0"/>
          <a:ext cx="0" cy="0"/>
          <a:chOff x="0" y="0"/>
          <a:chExt cx="0" cy="0"/>
        </a:xfrm>
      </p:grpSpPr>
      <p:grpSp>
        <p:nvGrpSpPr>
          <p:cNvPr id="3" name="Group 6" descr="Large UAL brand colon symbol">
            <a:extLst>
              <a:ext uri="{FF2B5EF4-FFF2-40B4-BE49-F238E27FC236}">
                <a16:creationId xmlns:a16="http://schemas.microsoft.com/office/drawing/2014/main" id="{F884F440-9996-F6E0-B515-FDE1F392061A}"/>
              </a:ext>
            </a:extLst>
          </p:cNvPr>
          <p:cNvGrpSpPr>
            <a:grpSpLocks/>
          </p:cNvGrpSpPr>
          <p:nvPr/>
        </p:nvGrpSpPr>
        <p:grpSpPr bwMode="auto">
          <a:xfrm>
            <a:off x="5156200" y="611188"/>
            <a:ext cx="1879600" cy="5635625"/>
            <a:chOff x="5156658" y="610983"/>
            <a:chExt cx="1878680" cy="5636032"/>
          </a:xfrm>
        </p:grpSpPr>
        <p:sp>
          <p:nvSpPr>
            <p:cNvPr id="4" name="Rectangle 7">
              <a:extLst>
                <a:ext uri="{FF2B5EF4-FFF2-40B4-BE49-F238E27FC236}">
                  <a16:creationId xmlns:a16="http://schemas.microsoft.com/office/drawing/2014/main" id="{D6495D14-3FA3-AF3A-4D67-5C73572520CE}"/>
                </a:ext>
              </a:extLst>
            </p:cNvPr>
            <p:cNvSpPr>
              <a:spLocks noChangeArrowheads="1"/>
            </p:cNvSpPr>
            <p:nvPr/>
          </p:nvSpPr>
          <p:spPr bwMode="auto">
            <a:xfrm>
              <a:off x="5156658" y="610983"/>
              <a:ext cx="1878680" cy="1878148"/>
            </a:xfrm>
            <a:prstGeom prst="rect">
              <a:avLst/>
            </a:prstGeom>
            <a:solidFill>
              <a:srgbClr val="FFFFFF"/>
            </a:solidFill>
            <a:ln>
              <a:noFill/>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latin typeface="Arial" panose="020B0604020202020204" pitchFamily="34" charset="0"/>
              </a:endParaRPr>
            </a:p>
          </p:txBody>
        </p:sp>
        <p:sp>
          <p:nvSpPr>
            <p:cNvPr id="5" name="Rectangle 9">
              <a:extLst>
                <a:ext uri="{FF2B5EF4-FFF2-40B4-BE49-F238E27FC236}">
                  <a16:creationId xmlns:a16="http://schemas.microsoft.com/office/drawing/2014/main" id="{81D74E3F-01B1-CD09-FF3E-D2DC2B9250FB}"/>
                </a:ext>
              </a:extLst>
            </p:cNvPr>
            <p:cNvSpPr>
              <a:spLocks noChangeArrowheads="1"/>
            </p:cNvSpPr>
            <p:nvPr/>
          </p:nvSpPr>
          <p:spPr bwMode="auto">
            <a:xfrm>
              <a:off x="5156658" y="4368866"/>
              <a:ext cx="1878680" cy="1878149"/>
            </a:xfrm>
            <a:prstGeom prst="rect">
              <a:avLst/>
            </a:prstGeom>
            <a:solidFill>
              <a:srgbClr val="FFFFFF"/>
            </a:solidFill>
            <a:ln>
              <a:noFill/>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latin typeface="Arial" panose="020B0604020202020204" pitchFamily="34" charset="0"/>
              </a:endParaRPr>
            </a:p>
          </p:txBody>
        </p:sp>
      </p:grpSp>
      <p:sp>
        <p:nvSpPr>
          <p:cNvPr id="2" name="Title 1"/>
          <p:cNvSpPr txBox="1">
            <a:spLocks noGrp="1"/>
          </p:cNvSpPr>
          <p:nvPr>
            <p:ph type="title"/>
          </p:nvPr>
        </p:nvSpPr>
        <p:spPr>
          <a:xfrm>
            <a:off x="1450979" y="2489664"/>
            <a:ext cx="9290047" cy="1878680"/>
          </a:xfrm>
        </p:spPr>
        <p:txBody>
          <a:bodyPr anchor="ctr" anchorCtr="1"/>
          <a:lstStyle>
            <a:lvl1pPr algn="ctr">
              <a:lnSpc>
                <a:spcPct val="110000"/>
              </a:lnSpc>
              <a:defRPr sz="3400">
                <a:solidFill>
                  <a:srgbClr val="FFFFFF"/>
                </a:solidFill>
              </a:defRPr>
            </a:lvl1pPr>
          </a:lstStyle>
          <a:p>
            <a:pPr lvl="0"/>
            <a:r>
              <a:rPr lang="en-US"/>
              <a:t>Add Section title, quote or statement text </a:t>
            </a:r>
            <a:br>
              <a:rPr lang="en-US"/>
            </a:br>
            <a:r>
              <a:rPr lang="en-US"/>
              <a:t>2 lines max</a:t>
            </a:r>
            <a:endParaRPr lang="en-GB"/>
          </a:p>
        </p:txBody>
      </p:sp>
    </p:spTree>
    <p:extLst>
      <p:ext uri="{BB962C8B-B14F-4D97-AF65-F5344CB8AC3E}">
        <p14:creationId xmlns:p14="http://schemas.microsoft.com/office/powerpoint/2010/main" val="197101764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 page image">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p:txBody>
          <a:bodyPr/>
          <a:lstStyle>
            <a:lvl1pPr>
              <a:defRPr lang="en-GB"/>
            </a:lvl1pPr>
          </a:lstStyle>
          <a:p>
            <a:pPr lvl="0"/>
            <a:r>
              <a:rPr lang="en-GB"/>
              <a:t>Full page image</a:t>
            </a:r>
          </a:p>
        </p:txBody>
      </p:sp>
      <p:sp>
        <p:nvSpPr>
          <p:cNvPr id="3" name="Picture Placeholder 3"/>
          <p:cNvSpPr txBox="1">
            <a:spLocks noGrp="1"/>
          </p:cNvSpPr>
          <p:nvPr>
            <p:ph type="pic" idx="4294967295"/>
          </p:nvPr>
        </p:nvSpPr>
        <p:spPr>
          <a:xfrm>
            <a:off x="-8467" y="0"/>
            <a:ext cx="12200464" cy="6858000"/>
          </a:xfrm>
        </p:spPr>
        <p:txBody>
          <a:bodyPr/>
          <a:lstStyle>
            <a:lvl1pPr marL="0" indent="0">
              <a:buNone/>
              <a:defRPr/>
            </a:lvl1pPr>
          </a:lstStyle>
          <a:p>
            <a:pPr lvl="0"/>
            <a:r>
              <a:rPr lang="en-US" noProof="0"/>
              <a:t>Click icon to add picture</a:t>
            </a:r>
          </a:p>
        </p:txBody>
      </p:sp>
      <p:sp>
        <p:nvSpPr>
          <p:cNvPr id="4" name="Text Placeholder 2" descr="Text box with instruction on how to add a full slide image. Delete this box from slide"/>
          <p:cNvSpPr txBox="1">
            <a:spLocks noGrp="1"/>
          </p:cNvSpPr>
          <p:nvPr>
            <p:ph type="body" idx="4294967295"/>
          </p:nvPr>
        </p:nvSpPr>
        <p:spPr>
          <a:xfrm>
            <a:off x="479429" y="1592263"/>
            <a:ext cx="5545141" cy="1393829"/>
          </a:xfrm>
          <a:solidFill>
            <a:srgbClr val="E71657"/>
          </a:solidFill>
        </p:spPr>
        <p:txBody>
          <a:bodyPr lIns="71999" tIns="71999" rIns="71999" bIns="71999" anchorCtr="1"/>
          <a:lstStyle>
            <a:lvl1pPr marL="0" indent="0" algn="ctr">
              <a:buNone/>
              <a:defRPr>
                <a:solidFill>
                  <a:srgbClr val="FFFFFF"/>
                </a:solidFill>
              </a:defRPr>
            </a:lvl1pPr>
          </a:lstStyle>
          <a:p>
            <a:pPr lvl="0"/>
            <a:r>
              <a:rPr lang="en-US"/>
              <a:t>Use this slide for full slide images. </a:t>
            </a:r>
            <a:br>
              <a:rPr lang="en-US"/>
            </a:br>
            <a:r>
              <a:rPr lang="en-US"/>
              <a:t>Click on icon to add image. </a:t>
            </a:r>
            <a:br>
              <a:rPr lang="en-US"/>
            </a:br>
            <a:r>
              <a:rPr lang="en-US"/>
              <a:t>Delete this box.</a:t>
            </a:r>
            <a:endParaRPr lang="en-GB"/>
          </a:p>
        </p:txBody>
      </p:sp>
      <p:sp>
        <p:nvSpPr>
          <p:cNvPr id="5" name="Text Placeholder 2"/>
          <p:cNvSpPr txBox="1">
            <a:spLocks noGrp="1"/>
          </p:cNvSpPr>
          <p:nvPr>
            <p:ph type="body" idx="4294967295"/>
          </p:nvPr>
        </p:nvSpPr>
        <p:spPr>
          <a:xfrm>
            <a:off x="-8467" y="6220050"/>
            <a:ext cx="2230340" cy="467999"/>
          </a:xfrm>
          <a:solidFill>
            <a:srgbClr val="FFFFFF"/>
          </a:solidFill>
        </p:spPr>
        <p:txBody>
          <a:bodyPr anchor="ctr"/>
          <a:lstStyle>
            <a:lvl1pPr marL="863998" lvl="1">
              <a:spcAft>
                <a:spcPts val="1000"/>
              </a:spcAft>
              <a:buChar char=""/>
              <a:tabLst>
                <a:tab pos="125995" algn="l"/>
              </a:tabLst>
              <a:defRPr/>
            </a:lvl1pPr>
          </a:lstStyle>
          <a:p>
            <a:pPr lvl="1"/>
            <a:r>
              <a:rPr lang="en-US"/>
              <a:t> Image credit</a:t>
            </a:r>
            <a:br>
              <a:rPr lang="en-US"/>
            </a:br>
            <a:r>
              <a:rPr lang="en-US"/>
              <a:t> goes here</a:t>
            </a:r>
          </a:p>
        </p:txBody>
      </p:sp>
    </p:spTree>
    <p:extLst>
      <p:ext uri="{BB962C8B-B14F-4D97-AF65-F5344CB8AC3E}">
        <p14:creationId xmlns:p14="http://schemas.microsoft.com/office/powerpoint/2010/main" val="3229326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 thank you and contact details">
    <p:bg>
      <p:bgPr>
        <a:solidFill>
          <a:srgbClr val="000000"/>
        </a:solid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16B3E95C-3500-7DBA-BA67-6B0E512CB70F}"/>
              </a:ext>
            </a:extLst>
          </p:cNvPr>
          <p:cNvSpPr txBox="1">
            <a:spLocks noChangeArrowheads="1"/>
          </p:cNvSpPr>
          <p:nvPr/>
        </p:nvSpPr>
        <p:spPr bwMode="auto">
          <a:xfrm>
            <a:off x="9012238" y="5610225"/>
            <a:ext cx="2700337" cy="515938"/>
          </a:xfrm>
          <a:prstGeom prst="rect">
            <a:avLst/>
          </a:prstGeom>
          <a:no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2400" b="1">
                <a:solidFill>
                  <a:srgbClr val="FFFFFF"/>
                </a:solidFill>
                <a:latin typeface="Arial" panose="020B0604020202020204" pitchFamily="34" charset="0"/>
              </a:rPr>
              <a:t>arts.ac.uk</a:t>
            </a:r>
          </a:p>
        </p:txBody>
      </p:sp>
      <p:cxnSp>
        <p:nvCxnSpPr>
          <p:cNvPr id="3" name="Straight Connector 7">
            <a:extLst>
              <a:ext uri="{FF2B5EF4-FFF2-40B4-BE49-F238E27FC236}">
                <a16:creationId xmlns:a16="http://schemas.microsoft.com/office/drawing/2014/main" id="{A0AC902C-DCD6-7C1C-57EF-F660686086B7}"/>
              </a:ext>
            </a:extLst>
          </p:cNvPr>
          <p:cNvCxnSpPr>
            <a:cxnSpLocks noChangeShapeType="1"/>
          </p:cNvCxnSpPr>
          <p:nvPr/>
        </p:nvCxnSpPr>
        <p:spPr bwMode="auto">
          <a:xfrm>
            <a:off x="479425" y="6097588"/>
            <a:ext cx="11233150" cy="0"/>
          </a:xfrm>
          <a:prstGeom prst="straightConnector1">
            <a:avLst/>
          </a:prstGeom>
          <a:noFill/>
          <a:ln w="6345">
            <a:solidFill>
              <a:srgbClr val="FFFFFF"/>
            </a:solidFill>
            <a:round/>
            <a:headEnd/>
            <a:tailEnd/>
          </a:ln>
          <a:extLst>
            <a:ext uri="{909E8E84-426E-40DD-AFC4-6F175D3DCCD1}">
              <a14:hiddenFill xmlns:a14="http://schemas.microsoft.com/office/drawing/2010/main">
                <a:noFill/>
              </a14:hiddenFill>
            </a:ext>
          </a:extLst>
        </p:spPr>
      </p:cxnSp>
      <p:pic>
        <p:nvPicPr>
          <p:cNvPr id="4" name="Logo" descr="UAL_Logo_White_.eps">
            <a:extLst>
              <a:ext uri="{FF2B5EF4-FFF2-40B4-BE49-F238E27FC236}">
                <a16:creationId xmlns:a16="http://schemas.microsoft.com/office/drawing/2014/main" id="{18B64F6E-6B6F-286E-2B50-E2CE5D446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537"/>
          <a:stretch>
            <a:fillRect/>
          </a:stretch>
        </p:blipFill>
        <p:spPr bwMode="auto">
          <a:xfrm>
            <a:off x="461963" y="6167438"/>
            <a:ext cx="8715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a:spLocks noGrp="1"/>
          </p:cNvSpPr>
          <p:nvPr>
            <p:ph type="body" idx="4294967295"/>
          </p:nvPr>
        </p:nvSpPr>
        <p:spPr>
          <a:xfrm>
            <a:off x="4259266" y="1592263"/>
            <a:ext cx="4608511" cy="4357682"/>
          </a:xfrm>
        </p:spPr>
        <p:txBody>
          <a:bodyPr anchor="b"/>
          <a:lstStyle>
            <a:lvl1pPr marL="0" indent="0">
              <a:lnSpc>
                <a:spcPct val="100000"/>
              </a:lnSpc>
              <a:buNone/>
              <a:defRPr sz="1800">
                <a:solidFill>
                  <a:srgbClr val="FFFFFF"/>
                </a:solidFill>
              </a:defRPr>
            </a:lvl1pPr>
          </a:lstStyle>
          <a:p>
            <a:pPr lvl="0"/>
            <a:r>
              <a:rPr lang="en-US"/>
              <a:t>Add your details here:</a:t>
            </a:r>
            <a:br>
              <a:rPr lang="en-US"/>
            </a:br>
            <a:r>
              <a:rPr lang="en-US"/>
              <a:t>Name Surname</a:t>
            </a:r>
            <a:br>
              <a:rPr lang="en-US"/>
            </a:br>
            <a:r>
              <a:rPr lang="en-US"/>
              <a:t>Job title</a:t>
            </a:r>
            <a:br>
              <a:rPr lang="en-US"/>
            </a:br>
            <a:r>
              <a:rPr lang="en-US">
                <a:hlinkClick r:id="rId3"/>
              </a:rPr>
              <a:t>emailaddress@arts.ac.uk</a:t>
            </a:r>
            <a:endParaRPr lang="en-US"/>
          </a:p>
        </p:txBody>
      </p:sp>
      <p:sp>
        <p:nvSpPr>
          <p:cNvPr id="6" name="Title Placeholder 1"/>
          <p:cNvSpPr txBox="1">
            <a:spLocks noGrp="1"/>
          </p:cNvSpPr>
          <p:nvPr>
            <p:ph type="title"/>
          </p:nvPr>
        </p:nvSpPr>
        <p:spPr>
          <a:xfrm>
            <a:off x="480572" y="1592263"/>
            <a:ext cx="2699189" cy="4357682"/>
          </a:xfrm>
        </p:spPr>
        <p:txBody>
          <a:bodyPr anchor="ctr"/>
          <a:lstStyle>
            <a:lvl1pPr>
              <a:defRPr lang="en-GB">
                <a:solidFill>
                  <a:srgbClr val="FFFFFF"/>
                </a:solidFill>
              </a:defRPr>
            </a:lvl1pPr>
          </a:lstStyle>
          <a:p>
            <a:pPr lvl="0"/>
            <a:r>
              <a:rPr lang="en-GB"/>
              <a:t>Thank you</a:t>
            </a:r>
          </a:p>
        </p:txBody>
      </p:sp>
    </p:spTree>
    <p:extLst>
      <p:ext uri="{BB962C8B-B14F-4D97-AF65-F5344CB8AC3E}">
        <p14:creationId xmlns:p14="http://schemas.microsoft.com/office/powerpoint/2010/main" val="2020349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slide – dark grey">
    <p:bg>
      <p:bgPr>
        <a:solidFill>
          <a:srgbClr val="595959"/>
        </a:solidFill>
        <a:effectLst/>
      </p:bgPr>
    </p:bg>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6ACB5EA4-A0CD-3A9B-0EF5-D47158D76932}"/>
              </a:ext>
            </a:extLst>
          </p:cNvPr>
          <p:cNvCxnSpPr>
            <a:cxnSpLocks noChangeShapeType="1"/>
          </p:cNvCxnSpPr>
          <p:nvPr/>
        </p:nvCxnSpPr>
        <p:spPr bwMode="auto">
          <a:xfrm>
            <a:off x="479425" y="6097588"/>
            <a:ext cx="11233150" cy="0"/>
          </a:xfrm>
          <a:prstGeom prst="straightConnector1">
            <a:avLst/>
          </a:prstGeom>
          <a:noFill/>
          <a:ln w="6345">
            <a:solidFill>
              <a:srgbClr val="FFFFFF"/>
            </a:solidFill>
            <a:round/>
            <a:headEnd/>
            <a:tailEnd/>
          </a:ln>
          <a:extLst>
            <a:ext uri="{909E8E84-426E-40DD-AFC4-6F175D3DCCD1}">
              <a14:hiddenFill xmlns:a14="http://schemas.microsoft.com/office/drawing/2010/main">
                <a:noFill/>
              </a14:hiddenFill>
            </a:ext>
          </a:extLst>
        </p:spPr>
      </p:cxnSp>
      <p:pic>
        <p:nvPicPr>
          <p:cNvPr id="4" name="Logo" descr="UAL_Logo_White_.eps">
            <a:extLst>
              <a:ext uri="{FF2B5EF4-FFF2-40B4-BE49-F238E27FC236}">
                <a16:creationId xmlns:a16="http://schemas.microsoft.com/office/drawing/2014/main" id="{B333B729-A2E6-2927-D8C5-E816AB47D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537"/>
          <a:stretch>
            <a:fillRect/>
          </a:stretch>
        </p:blipFill>
        <p:spPr bwMode="auto">
          <a:xfrm>
            <a:off x="461963" y="6167438"/>
            <a:ext cx="8715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p:cNvSpPr txBox="1">
            <a:spLocks noGrp="1"/>
          </p:cNvSpPr>
          <p:nvPr>
            <p:ph type="body" idx="4294967295"/>
          </p:nvPr>
        </p:nvSpPr>
        <p:spPr>
          <a:xfrm>
            <a:off x="479995" y="226295"/>
            <a:ext cx="11233147" cy="280985"/>
          </a:xfrm>
        </p:spPr>
        <p:txBody>
          <a:bodyPr/>
          <a:lstStyle>
            <a:lvl1pPr marL="0" indent="0">
              <a:buNone/>
              <a:defRPr sz="1400" b="1">
                <a:solidFill>
                  <a:srgbClr val="FFFFFF"/>
                </a:solidFill>
              </a:defRPr>
            </a:lvl1pPr>
          </a:lstStyle>
          <a:p>
            <a:pPr lvl="0"/>
            <a:r>
              <a:rPr lang="en-US"/>
              <a:t>Optional chapter heading </a:t>
            </a:r>
          </a:p>
        </p:txBody>
      </p:sp>
      <p:sp>
        <p:nvSpPr>
          <p:cNvPr id="5" name="Title Placeholder 1"/>
          <p:cNvSpPr txBox="1">
            <a:spLocks noGrp="1"/>
          </p:cNvSpPr>
          <p:nvPr>
            <p:ph type="title"/>
          </p:nvPr>
        </p:nvSpPr>
        <p:spPr>
          <a:xfrm>
            <a:off x="480572" y="1601891"/>
            <a:ext cx="7452167" cy="4348063"/>
          </a:xfrm>
        </p:spPr>
        <p:txBody>
          <a:bodyPr anchor="ctr"/>
          <a:lstStyle>
            <a:lvl1pPr>
              <a:defRPr lang="en-GB">
                <a:solidFill>
                  <a:srgbClr val="FFFFFF"/>
                </a:solidFill>
              </a:defRPr>
            </a:lvl1pPr>
          </a:lstStyle>
          <a:p>
            <a:pPr lvl="0"/>
            <a:r>
              <a:rPr lang="en-GB"/>
              <a:t>Add introduction text, chapter break or statement</a:t>
            </a:r>
          </a:p>
        </p:txBody>
      </p:sp>
      <p:sp>
        <p:nvSpPr>
          <p:cNvPr id="6" name="Slide Number Placeholder 5">
            <a:extLst>
              <a:ext uri="{FF2B5EF4-FFF2-40B4-BE49-F238E27FC236}">
                <a16:creationId xmlns:a16="http://schemas.microsoft.com/office/drawing/2014/main" id="{23BDC273-F6E7-3F14-A887-A23C6982AE0E}"/>
              </a:ext>
            </a:extLst>
          </p:cNvPr>
          <p:cNvSpPr txBox="1">
            <a:spLocks noGrp="1"/>
          </p:cNvSpPr>
          <p:nvPr>
            <p:ph type="sldNum" sz="quarter" idx="10"/>
          </p:nvPr>
        </p:nvSpPr>
        <p:spPr/>
        <p:txBody>
          <a:bodyPr/>
          <a:lstStyle>
            <a:lvl1pPr>
              <a:defRPr>
                <a:solidFill>
                  <a:srgbClr val="FFFFFF"/>
                </a:solidFill>
              </a:defRPr>
            </a:lvl1pPr>
          </a:lstStyle>
          <a:p>
            <a:pPr>
              <a:defRPr/>
            </a:pPr>
            <a:fld id="{315292F9-504A-6844-ABAB-341A3C51CC84}" type="slidenum">
              <a:rPr/>
              <a:pPr>
                <a:defRPr/>
              </a:pPr>
              <a:t>‹#›</a:t>
            </a:fld>
            <a:r>
              <a:t> </a:t>
            </a:r>
          </a:p>
        </p:txBody>
      </p:sp>
      <p:sp>
        <p:nvSpPr>
          <p:cNvPr id="7" name="Footer Placeholder 4">
            <a:extLst>
              <a:ext uri="{FF2B5EF4-FFF2-40B4-BE49-F238E27FC236}">
                <a16:creationId xmlns:a16="http://schemas.microsoft.com/office/drawing/2014/main" id="{A9EF66F3-43C3-7065-B2C9-93D1BE21D220}"/>
              </a:ext>
            </a:extLst>
          </p:cNvPr>
          <p:cNvSpPr txBox="1">
            <a:spLocks noGrp="1"/>
          </p:cNvSpPr>
          <p:nvPr>
            <p:ph type="ftr" sz="quarter" idx="11"/>
          </p:nvPr>
        </p:nvSpPr>
        <p:spPr/>
        <p:txBody>
          <a:bodyPr/>
          <a:lstStyle>
            <a:lvl1pPr>
              <a:defRPr>
                <a:solidFill>
                  <a:srgbClr val="FFFFFF"/>
                </a:solidFill>
              </a:defRPr>
            </a:lvl1pPr>
          </a:lstStyle>
          <a:p>
            <a:pPr>
              <a:defRPr/>
            </a:pPr>
            <a:r>
              <a:t>Rhino 3D - Refresher Part 01</a:t>
            </a:r>
          </a:p>
        </p:txBody>
      </p:sp>
    </p:spTree>
    <p:extLst>
      <p:ext uri="{BB962C8B-B14F-4D97-AF65-F5344CB8AC3E}">
        <p14:creationId xmlns:p14="http://schemas.microsoft.com/office/powerpoint/2010/main" val="93857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slide – light grey">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7514FA89-E896-68EB-8E9A-0BB0F0C87AD4}"/>
              </a:ext>
            </a:extLst>
          </p:cNvPr>
          <p:cNvCxnSpPr>
            <a:cxnSpLocks noChangeShapeType="1"/>
          </p:cNvCxnSpPr>
          <p:nvPr/>
        </p:nvCxnSpPr>
        <p:spPr bwMode="auto">
          <a:xfrm>
            <a:off x="479425" y="6097588"/>
            <a:ext cx="11233150" cy="0"/>
          </a:xfrm>
          <a:prstGeom prst="straightConnector1">
            <a:avLst/>
          </a:prstGeom>
          <a:noFill/>
          <a:ln w="6345">
            <a:solidFill>
              <a:srgbClr val="7F7F7F"/>
            </a:solidFill>
            <a:round/>
            <a:headEnd/>
            <a:tailEnd/>
          </a:ln>
          <a:extLst>
            <a:ext uri="{909E8E84-426E-40DD-AFC4-6F175D3DCCD1}">
              <a14:hiddenFill xmlns:a14="http://schemas.microsoft.com/office/drawing/2010/main">
                <a:noFill/>
              </a14:hiddenFill>
            </a:ext>
          </a:extLst>
        </p:spPr>
      </p:cxnSp>
      <p:pic>
        <p:nvPicPr>
          <p:cNvPr id="3" name="Logo" descr="UAL Logo Black">
            <a:extLst>
              <a:ext uri="{FF2B5EF4-FFF2-40B4-BE49-F238E27FC236}">
                <a16:creationId xmlns:a16="http://schemas.microsoft.com/office/drawing/2014/main" id="{6F2BABF3-C847-D5F2-B4F9-71CF7DD7B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61E6B9A8-D485-FA2F-DAAD-B8A8A651CF75}"/>
              </a:ext>
            </a:extLst>
          </p:cNvPr>
          <p:cNvSpPr txBox="1">
            <a:spLocks noChangeArrowheads="1"/>
          </p:cNvSpPr>
          <p:nvPr/>
        </p:nvSpPr>
        <p:spPr bwMode="auto">
          <a:xfrm>
            <a:off x="180975" y="2913063"/>
            <a:ext cx="0" cy="0"/>
          </a:xfrm>
          <a:prstGeom prst="rect">
            <a:avLst/>
          </a:prstGeom>
          <a:noFill/>
          <a:ln>
            <a:noFill/>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400">
              <a:solidFill>
                <a:srgbClr val="000000"/>
              </a:solidFill>
              <a:latin typeface="Arial" panose="020B0604020202020204" pitchFamily="34" charset="0"/>
            </a:endParaRPr>
          </a:p>
        </p:txBody>
      </p:sp>
      <p:sp>
        <p:nvSpPr>
          <p:cNvPr id="4"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5" name="Title Placeholder 1"/>
          <p:cNvSpPr txBox="1">
            <a:spLocks noGrp="1"/>
          </p:cNvSpPr>
          <p:nvPr>
            <p:ph type="title"/>
          </p:nvPr>
        </p:nvSpPr>
        <p:spPr>
          <a:xfrm>
            <a:off x="480572" y="1601891"/>
            <a:ext cx="7452167" cy="4348063"/>
          </a:xfrm>
        </p:spPr>
        <p:txBody>
          <a:bodyPr anchor="ctr"/>
          <a:lstStyle>
            <a:lvl1pPr>
              <a:defRPr lang="en-GB"/>
            </a:lvl1pPr>
          </a:lstStyle>
          <a:p>
            <a:pPr lvl="0"/>
            <a:r>
              <a:rPr lang="en-GB"/>
              <a:t>Add introduction text, chapter break or statement</a:t>
            </a:r>
          </a:p>
        </p:txBody>
      </p:sp>
      <p:sp>
        <p:nvSpPr>
          <p:cNvPr id="7" name="Slide Number Placeholder 5">
            <a:extLst>
              <a:ext uri="{FF2B5EF4-FFF2-40B4-BE49-F238E27FC236}">
                <a16:creationId xmlns:a16="http://schemas.microsoft.com/office/drawing/2014/main" id="{8B277001-C132-7900-B432-099416FC09B5}"/>
              </a:ext>
            </a:extLst>
          </p:cNvPr>
          <p:cNvSpPr txBox="1">
            <a:spLocks noGrp="1"/>
          </p:cNvSpPr>
          <p:nvPr>
            <p:ph type="sldNum" sz="quarter" idx="10"/>
          </p:nvPr>
        </p:nvSpPr>
        <p:spPr/>
        <p:txBody>
          <a:bodyPr/>
          <a:lstStyle>
            <a:lvl1pPr>
              <a:defRPr/>
            </a:lvl1pPr>
          </a:lstStyle>
          <a:p>
            <a:pPr>
              <a:defRPr/>
            </a:pPr>
            <a:fld id="{AF3348F7-B8B3-404D-80AC-3B7C1D6F3BE5}" type="slidenum">
              <a:rPr/>
              <a:pPr>
                <a:defRPr/>
              </a:pPr>
              <a:t>‹#›</a:t>
            </a:fld>
            <a:r>
              <a:t> </a:t>
            </a:r>
          </a:p>
        </p:txBody>
      </p:sp>
      <p:sp>
        <p:nvSpPr>
          <p:cNvPr id="8" name="Footer Placeholder 4">
            <a:extLst>
              <a:ext uri="{FF2B5EF4-FFF2-40B4-BE49-F238E27FC236}">
                <a16:creationId xmlns:a16="http://schemas.microsoft.com/office/drawing/2014/main" id="{0DB291C6-38C6-6BD7-8DD3-58F7F24B605B}"/>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233075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single column">
    <p:spTree>
      <p:nvGrpSpPr>
        <p:cNvPr id="1" name=""/>
        <p:cNvGrpSpPr/>
        <p:nvPr/>
      </p:nvGrpSpPr>
      <p:grpSpPr>
        <a:xfrm>
          <a:off x="0" y="0"/>
          <a:ext cx="0" cy="0"/>
          <a:chOff x="0" y="0"/>
          <a:chExt cx="0" cy="0"/>
        </a:xfrm>
      </p:grpSpPr>
      <p:cxnSp>
        <p:nvCxnSpPr>
          <p:cNvPr id="5" name="Straight Connector 19">
            <a:extLst>
              <a:ext uri="{FF2B5EF4-FFF2-40B4-BE49-F238E27FC236}">
                <a16:creationId xmlns:a16="http://schemas.microsoft.com/office/drawing/2014/main" id="{03EA0D0B-54E6-8364-F4C9-A402B07C60A8}"/>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pic>
        <p:nvPicPr>
          <p:cNvPr id="6" name="Logo" descr="UAL Logo Black">
            <a:extLst>
              <a:ext uri="{FF2B5EF4-FFF2-40B4-BE49-F238E27FC236}">
                <a16:creationId xmlns:a16="http://schemas.microsoft.com/office/drawing/2014/main" id="{266D29E0-5CA1-EC98-CB06-659AB435D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4"/>
          <p:cNvSpPr txBox="1">
            <a:spLocks noGrp="1"/>
          </p:cNvSpPr>
          <p:nvPr>
            <p:ph type="body" idx="4294967295"/>
          </p:nvPr>
        </p:nvSpPr>
        <p:spPr>
          <a:xfrm>
            <a:off x="479429" y="1592263"/>
            <a:ext cx="8388348" cy="435769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4"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7" name="Slide Number Placeholder 5">
            <a:extLst>
              <a:ext uri="{FF2B5EF4-FFF2-40B4-BE49-F238E27FC236}">
                <a16:creationId xmlns:a16="http://schemas.microsoft.com/office/drawing/2014/main" id="{7E51281E-5137-F4C3-0722-6B5B5B492C10}"/>
              </a:ext>
            </a:extLst>
          </p:cNvPr>
          <p:cNvSpPr txBox="1">
            <a:spLocks noGrp="1"/>
          </p:cNvSpPr>
          <p:nvPr>
            <p:ph type="sldNum" sz="quarter" idx="10"/>
          </p:nvPr>
        </p:nvSpPr>
        <p:spPr/>
        <p:txBody>
          <a:bodyPr/>
          <a:lstStyle>
            <a:lvl1pPr>
              <a:defRPr/>
            </a:lvl1pPr>
          </a:lstStyle>
          <a:p>
            <a:pPr>
              <a:defRPr/>
            </a:pPr>
            <a:fld id="{7139D1A7-7916-C24D-A5A8-F28B33453FA8}" type="slidenum">
              <a:rPr/>
              <a:pPr>
                <a:defRPr/>
              </a:pPr>
              <a:t>‹#›</a:t>
            </a:fld>
            <a:r>
              <a:t> </a:t>
            </a:r>
          </a:p>
        </p:txBody>
      </p:sp>
      <p:sp>
        <p:nvSpPr>
          <p:cNvPr id="8" name="Footer Placeholder 4">
            <a:extLst>
              <a:ext uri="{FF2B5EF4-FFF2-40B4-BE49-F238E27FC236}">
                <a16:creationId xmlns:a16="http://schemas.microsoft.com/office/drawing/2014/main" id="{953FC00F-BD78-3903-8798-3F5E2C018EEE}"/>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42288556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two column">
    <p:spTree>
      <p:nvGrpSpPr>
        <p:cNvPr id="1" name=""/>
        <p:cNvGrpSpPr/>
        <p:nvPr/>
      </p:nvGrpSpPr>
      <p:grpSpPr>
        <a:xfrm>
          <a:off x="0" y="0"/>
          <a:ext cx="0" cy="0"/>
          <a:chOff x="0" y="0"/>
          <a:chExt cx="0" cy="0"/>
        </a:xfrm>
      </p:grpSpPr>
      <p:pic>
        <p:nvPicPr>
          <p:cNvPr id="3" name="Logo" descr="UAL Logo Black">
            <a:extLst>
              <a:ext uri="{FF2B5EF4-FFF2-40B4-BE49-F238E27FC236}">
                <a16:creationId xmlns:a16="http://schemas.microsoft.com/office/drawing/2014/main" id="{C2DDD54B-2C52-7058-B611-BAA55841C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1">
            <a:extLst>
              <a:ext uri="{FF2B5EF4-FFF2-40B4-BE49-F238E27FC236}">
                <a16:creationId xmlns:a16="http://schemas.microsoft.com/office/drawing/2014/main" id="{68130F56-6E10-1336-B4F9-1E6227E09C0F}"/>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2" name="Text Placeholder 4"/>
          <p:cNvSpPr txBox="1">
            <a:spLocks noGrp="1"/>
          </p:cNvSpPr>
          <p:nvPr>
            <p:ph type="body" idx="4294967295"/>
          </p:nvPr>
        </p:nvSpPr>
        <p:spPr>
          <a:xfrm>
            <a:off x="479429" y="1592263"/>
            <a:ext cx="11232571" cy="43576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5"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7" name="Slide Number Placeholder 5">
            <a:extLst>
              <a:ext uri="{FF2B5EF4-FFF2-40B4-BE49-F238E27FC236}">
                <a16:creationId xmlns:a16="http://schemas.microsoft.com/office/drawing/2014/main" id="{30128F48-1770-0002-FC94-2AE8A4CE62D6}"/>
              </a:ext>
            </a:extLst>
          </p:cNvPr>
          <p:cNvSpPr txBox="1">
            <a:spLocks noGrp="1"/>
          </p:cNvSpPr>
          <p:nvPr>
            <p:ph type="sldNum" sz="quarter" idx="10"/>
          </p:nvPr>
        </p:nvSpPr>
        <p:spPr/>
        <p:txBody>
          <a:bodyPr/>
          <a:lstStyle>
            <a:lvl1pPr>
              <a:defRPr/>
            </a:lvl1pPr>
          </a:lstStyle>
          <a:p>
            <a:pPr>
              <a:defRPr/>
            </a:pPr>
            <a:fld id="{D75229D1-B3A5-F04E-B61D-34B501716084}" type="slidenum">
              <a:rPr/>
              <a:pPr>
                <a:defRPr/>
              </a:pPr>
              <a:t>‹#›</a:t>
            </a:fld>
            <a:r>
              <a:t> </a:t>
            </a:r>
          </a:p>
        </p:txBody>
      </p:sp>
      <p:sp>
        <p:nvSpPr>
          <p:cNvPr id="8" name="Footer Placeholder 4">
            <a:extLst>
              <a:ext uri="{FF2B5EF4-FFF2-40B4-BE49-F238E27FC236}">
                <a16:creationId xmlns:a16="http://schemas.microsoft.com/office/drawing/2014/main" id="{C176AE61-BCBB-516F-2F70-29E1CBD59ED1}"/>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8092868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three column">
    <p:spTree>
      <p:nvGrpSpPr>
        <p:cNvPr id="1" name=""/>
        <p:cNvGrpSpPr/>
        <p:nvPr/>
      </p:nvGrpSpPr>
      <p:grpSpPr>
        <a:xfrm>
          <a:off x="0" y="0"/>
          <a:ext cx="0" cy="0"/>
          <a:chOff x="0" y="0"/>
          <a:chExt cx="0" cy="0"/>
        </a:xfrm>
      </p:grpSpPr>
      <p:pic>
        <p:nvPicPr>
          <p:cNvPr id="3" name="Logo" descr="UAL Logo Black">
            <a:extLst>
              <a:ext uri="{FF2B5EF4-FFF2-40B4-BE49-F238E27FC236}">
                <a16:creationId xmlns:a16="http://schemas.microsoft.com/office/drawing/2014/main" id="{3DB5BF38-C724-5C25-9F58-5533FC0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1">
            <a:extLst>
              <a:ext uri="{FF2B5EF4-FFF2-40B4-BE49-F238E27FC236}">
                <a16:creationId xmlns:a16="http://schemas.microsoft.com/office/drawing/2014/main" id="{03E8912B-028A-8E24-DDC1-225B2FB85359}"/>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2" name="Text Placeholder 4"/>
          <p:cNvSpPr txBox="1">
            <a:spLocks noGrp="1"/>
          </p:cNvSpPr>
          <p:nvPr>
            <p:ph type="body" idx="4294967295"/>
          </p:nvPr>
        </p:nvSpPr>
        <p:spPr>
          <a:xfrm>
            <a:off x="479429" y="1592263"/>
            <a:ext cx="11232571" cy="4357682"/>
          </a:xfrm>
        </p:spPr>
        <p:txBody>
          <a:bodyPr/>
          <a:lstStyle>
            <a:lvl1pPr>
              <a:defRPr/>
            </a:lvl1pPr>
            <a:lvl2pPr>
              <a:defRPr/>
            </a:lvl2pPr>
            <a:lvl3pPr>
              <a:defRPr/>
            </a:lvl3pPr>
            <a:lvl4pPr>
              <a:defRPr/>
            </a:lvl4pPr>
            <a:lvl5pPr marL="431999" indent="0">
              <a:buNone/>
              <a:tabLst>
                <a:tab pos="125996" algn="l"/>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5"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7" name="Slide Number Placeholder 5">
            <a:extLst>
              <a:ext uri="{FF2B5EF4-FFF2-40B4-BE49-F238E27FC236}">
                <a16:creationId xmlns:a16="http://schemas.microsoft.com/office/drawing/2014/main" id="{84E9AA24-EE4E-3A12-0242-ED90BAE84535}"/>
              </a:ext>
            </a:extLst>
          </p:cNvPr>
          <p:cNvSpPr txBox="1">
            <a:spLocks noGrp="1"/>
          </p:cNvSpPr>
          <p:nvPr>
            <p:ph type="sldNum" sz="quarter" idx="10"/>
          </p:nvPr>
        </p:nvSpPr>
        <p:spPr/>
        <p:txBody>
          <a:bodyPr/>
          <a:lstStyle>
            <a:lvl1pPr>
              <a:defRPr/>
            </a:lvl1pPr>
          </a:lstStyle>
          <a:p>
            <a:pPr>
              <a:defRPr/>
            </a:pPr>
            <a:fld id="{7A9C6609-65F3-F74E-B649-9C9860D3E6F5}" type="slidenum">
              <a:rPr/>
              <a:pPr>
                <a:defRPr/>
              </a:pPr>
              <a:t>‹#›</a:t>
            </a:fld>
            <a:r>
              <a:t> </a:t>
            </a:r>
          </a:p>
        </p:txBody>
      </p:sp>
      <p:sp>
        <p:nvSpPr>
          <p:cNvPr id="8" name="Footer Placeholder 4">
            <a:extLst>
              <a:ext uri="{FF2B5EF4-FFF2-40B4-BE49-F238E27FC236}">
                <a16:creationId xmlns:a16="http://schemas.microsoft.com/office/drawing/2014/main" id="{A57206A1-C635-97B1-4791-84E567B6094C}"/>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31339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pic>
        <p:nvPicPr>
          <p:cNvPr id="4" name="Logo" descr="UAL Logo Black">
            <a:extLst>
              <a:ext uri="{FF2B5EF4-FFF2-40B4-BE49-F238E27FC236}">
                <a16:creationId xmlns:a16="http://schemas.microsoft.com/office/drawing/2014/main" id="{9711546F-1CB6-797A-1C9F-4B404EF8C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1">
            <a:extLst>
              <a:ext uri="{FF2B5EF4-FFF2-40B4-BE49-F238E27FC236}">
                <a16:creationId xmlns:a16="http://schemas.microsoft.com/office/drawing/2014/main" id="{9085E89A-9EEA-1844-D2F0-E6ACA5584EE2}"/>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2" name="Text Placeholder 4"/>
          <p:cNvSpPr txBox="1">
            <a:spLocks noGrp="1"/>
          </p:cNvSpPr>
          <p:nvPr>
            <p:ph type="body" idx="4294967295"/>
          </p:nvPr>
        </p:nvSpPr>
        <p:spPr>
          <a:xfrm>
            <a:off x="479429" y="1592263"/>
            <a:ext cx="5520571" cy="43576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11" descr="Add chart, table or image here"/>
          <p:cNvSpPr txBox="1">
            <a:spLocks noGrp="1"/>
          </p:cNvSpPr>
          <p:nvPr>
            <p:ph idx="4294967295"/>
          </p:nvPr>
        </p:nvSpPr>
        <p:spPr>
          <a:xfrm>
            <a:off x="6191246" y="1592263"/>
            <a:ext cx="5520269" cy="4357682"/>
          </a:xfrm>
        </p:spPr>
        <p:txBody>
          <a:bodyPr/>
          <a:lstStyle>
            <a:lvl1pPr marL="0" indent="0">
              <a:buNone/>
              <a:defRPr sz="1600"/>
            </a:lvl1pPr>
          </a:lstStyle>
          <a:p>
            <a:pPr lvl="0"/>
            <a:r>
              <a:rPr lang="en-US"/>
              <a:t>Add chart/table/photo</a:t>
            </a:r>
            <a:endParaRPr lang="en-GB"/>
          </a:p>
        </p:txBody>
      </p:sp>
      <p:sp>
        <p:nvSpPr>
          <p:cNvPr id="5"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6"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8" name="Slide Number Placeholder 5">
            <a:extLst>
              <a:ext uri="{FF2B5EF4-FFF2-40B4-BE49-F238E27FC236}">
                <a16:creationId xmlns:a16="http://schemas.microsoft.com/office/drawing/2014/main" id="{77477383-8C5D-2AE9-8A86-51EBB779162A}"/>
              </a:ext>
            </a:extLst>
          </p:cNvPr>
          <p:cNvSpPr txBox="1">
            <a:spLocks noGrp="1"/>
          </p:cNvSpPr>
          <p:nvPr>
            <p:ph type="sldNum" sz="quarter" idx="10"/>
          </p:nvPr>
        </p:nvSpPr>
        <p:spPr/>
        <p:txBody>
          <a:bodyPr/>
          <a:lstStyle>
            <a:lvl1pPr>
              <a:defRPr/>
            </a:lvl1pPr>
          </a:lstStyle>
          <a:p>
            <a:pPr>
              <a:defRPr/>
            </a:pPr>
            <a:fld id="{9A3EA70C-B325-BA40-A3D4-F469D8C30A1E}" type="slidenum">
              <a:rPr/>
              <a:pPr>
                <a:defRPr/>
              </a:pPr>
              <a:t>‹#›</a:t>
            </a:fld>
            <a:r>
              <a:t> </a:t>
            </a:r>
          </a:p>
        </p:txBody>
      </p:sp>
      <p:sp>
        <p:nvSpPr>
          <p:cNvPr id="9" name="Footer Placeholder 4">
            <a:extLst>
              <a:ext uri="{FF2B5EF4-FFF2-40B4-BE49-F238E27FC236}">
                <a16:creationId xmlns:a16="http://schemas.microsoft.com/office/drawing/2014/main" id="{A06BAAC7-39DB-FD81-888A-D6DE107FA76D}"/>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425173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two images">
    <p:spTree>
      <p:nvGrpSpPr>
        <p:cNvPr id="1" name=""/>
        <p:cNvGrpSpPr/>
        <p:nvPr/>
      </p:nvGrpSpPr>
      <p:grpSpPr>
        <a:xfrm>
          <a:off x="0" y="0"/>
          <a:ext cx="0" cy="0"/>
          <a:chOff x="0" y="0"/>
          <a:chExt cx="0" cy="0"/>
        </a:xfrm>
      </p:grpSpPr>
      <p:pic>
        <p:nvPicPr>
          <p:cNvPr id="5" name="Logo" descr="UAL Logo Black">
            <a:extLst>
              <a:ext uri="{FF2B5EF4-FFF2-40B4-BE49-F238E27FC236}">
                <a16:creationId xmlns:a16="http://schemas.microsoft.com/office/drawing/2014/main" id="{A7933067-2FB0-146F-4396-79071588C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026"/>
          <a:stretch>
            <a:fillRect/>
          </a:stretch>
        </p:blipFill>
        <p:spPr bwMode="auto">
          <a:xfrm>
            <a:off x="463550" y="6170613"/>
            <a:ext cx="8667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2">
            <a:extLst>
              <a:ext uri="{FF2B5EF4-FFF2-40B4-BE49-F238E27FC236}">
                <a16:creationId xmlns:a16="http://schemas.microsoft.com/office/drawing/2014/main" id="{5FF75909-6ECE-C52C-3081-E585D1492F24}"/>
              </a:ext>
            </a:extLst>
          </p:cNvPr>
          <p:cNvCxnSpPr>
            <a:cxnSpLocks noChangeShapeType="1"/>
          </p:cNvCxnSpPr>
          <p:nvPr/>
        </p:nvCxnSpPr>
        <p:spPr bwMode="auto">
          <a:xfrm>
            <a:off x="479425" y="6097588"/>
            <a:ext cx="11233150" cy="0"/>
          </a:xfrm>
          <a:prstGeom prst="straightConnector1">
            <a:avLst/>
          </a:prstGeom>
          <a:noFill/>
          <a:ln w="3172">
            <a:solidFill>
              <a:srgbClr val="0D0D0D"/>
            </a:solidFill>
            <a:round/>
            <a:headEnd/>
            <a:tailEnd/>
          </a:ln>
          <a:extLst>
            <a:ext uri="{909E8E84-426E-40DD-AFC4-6F175D3DCCD1}">
              <a14:hiddenFill xmlns:a14="http://schemas.microsoft.com/office/drawing/2010/main">
                <a:noFill/>
              </a14:hiddenFill>
            </a:ext>
          </a:extLst>
        </p:spPr>
      </p:cxnSp>
      <p:sp>
        <p:nvSpPr>
          <p:cNvPr id="2" name="Text Placeholder 4"/>
          <p:cNvSpPr txBox="1">
            <a:spLocks noGrp="1"/>
          </p:cNvSpPr>
          <p:nvPr>
            <p:ph type="body" idx="4294967295"/>
          </p:nvPr>
        </p:nvSpPr>
        <p:spPr>
          <a:xfrm>
            <a:off x="479995" y="1602531"/>
            <a:ext cx="6479602" cy="4347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3" descr="Add image here"/>
          <p:cNvSpPr txBox="1">
            <a:spLocks noGrp="1"/>
          </p:cNvSpPr>
          <p:nvPr>
            <p:ph type="pic" idx="4294967295"/>
          </p:nvPr>
        </p:nvSpPr>
        <p:spPr>
          <a:xfrm>
            <a:off x="8075615" y="1602531"/>
            <a:ext cx="3636385" cy="2087995"/>
          </a:xfrm>
        </p:spPr>
        <p:txBody>
          <a:bodyPr anchorCtr="1"/>
          <a:lstStyle>
            <a:lvl1pPr marL="0" indent="0" algn="ctr">
              <a:buNone/>
              <a:defRPr sz="1600"/>
            </a:lvl1pPr>
          </a:lstStyle>
          <a:p>
            <a:pPr lvl="0"/>
            <a:r>
              <a:rPr lang="en-US" noProof="0"/>
              <a:t>Click icon to add picture</a:t>
            </a:r>
            <a:endParaRPr lang="en-GB" noProof="0"/>
          </a:p>
        </p:txBody>
      </p:sp>
      <p:sp>
        <p:nvSpPr>
          <p:cNvPr id="4" name="Picture Placeholder 3" descr="Add image here or remove placeholder box if not required"/>
          <p:cNvSpPr txBox="1">
            <a:spLocks noGrp="1"/>
          </p:cNvSpPr>
          <p:nvPr>
            <p:ph type="pic" idx="4294967295"/>
          </p:nvPr>
        </p:nvSpPr>
        <p:spPr>
          <a:xfrm>
            <a:off x="8075615" y="3843726"/>
            <a:ext cx="3636001" cy="2087995"/>
          </a:xfrm>
        </p:spPr>
        <p:txBody>
          <a:bodyPr anchorCtr="1"/>
          <a:lstStyle>
            <a:lvl1pPr marL="0" indent="0" algn="ctr">
              <a:buNone/>
              <a:defRPr sz="1600"/>
            </a:lvl1pPr>
          </a:lstStyle>
          <a:p>
            <a:pPr lvl="0"/>
            <a:r>
              <a:rPr lang="en-US" noProof="0"/>
              <a:t>Click icon to add picture</a:t>
            </a:r>
            <a:endParaRPr lang="en-GB" noProof="0"/>
          </a:p>
        </p:txBody>
      </p:sp>
      <p:sp>
        <p:nvSpPr>
          <p:cNvPr id="6" name="Title 1"/>
          <p:cNvSpPr txBox="1">
            <a:spLocks noGrp="1"/>
          </p:cNvSpPr>
          <p:nvPr>
            <p:ph type="title"/>
          </p:nvPr>
        </p:nvSpPr>
        <p:spPr>
          <a:xfrm>
            <a:off x="480572" y="479703"/>
            <a:ext cx="11231995" cy="719998"/>
          </a:xfrm>
        </p:spPr>
        <p:txBody>
          <a:bodyPr/>
          <a:lstStyle>
            <a:lvl1pPr>
              <a:defRPr lang="en-GB"/>
            </a:lvl1pPr>
          </a:lstStyle>
          <a:p>
            <a:pPr lvl="0"/>
            <a:r>
              <a:rPr lang="en-GB"/>
              <a:t>Add Title</a:t>
            </a:r>
          </a:p>
        </p:txBody>
      </p:sp>
      <p:sp>
        <p:nvSpPr>
          <p:cNvPr id="7" name="Text Placeholder 4"/>
          <p:cNvSpPr txBox="1">
            <a:spLocks noGrp="1"/>
          </p:cNvSpPr>
          <p:nvPr>
            <p:ph type="body" idx="4294967295"/>
          </p:nvPr>
        </p:nvSpPr>
        <p:spPr>
          <a:xfrm>
            <a:off x="479995" y="226295"/>
            <a:ext cx="11233147" cy="280985"/>
          </a:xfrm>
        </p:spPr>
        <p:txBody>
          <a:bodyPr/>
          <a:lstStyle>
            <a:lvl1pPr marL="0" indent="0">
              <a:buNone/>
              <a:defRPr sz="1400" b="1"/>
            </a:lvl1pPr>
          </a:lstStyle>
          <a:p>
            <a:pPr lvl="0"/>
            <a:r>
              <a:rPr lang="en-US"/>
              <a:t>Optional chapter heading </a:t>
            </a:r>
          </a:p>
        </p:txBody>
      </p:sp>
      <p:sp>
        <p:nvSpPr>
          <p:cNvPr id="9" name="Slide Number Placeholder 5">
            <a:extLst>
              <a:ext uri="{FF2B5EF4-FFF2-40B4-BE49-F238E27FC236}">
                <a16:creationId xmlns:a16="http://schemas.microsoft.com/office/drawing/2014/main" id="{0164ACB9-231C-3600-9D1F-EE576562243C}"/>
              </a:ext>
            </a:extLst>
          </p:cNvPr>
          <p:cNvSpPr txBox="1">
            <a:spLocks noGrp="1"/>
          </p:cNvSpPr>
          <p:nvPr>
            <p:ph type="sldNum" sz="quarter" idx="10"/>
          </p:nvPr>
        </p:nvSpPr>
        <p:spPr/>
        <p:txBody>
          <a:bodyPr/>
          <a:lstStyle>
            <a:lvl1pPr>
              <a:defRPr/>
            </a:lvl1pPr>
          </a:lstStyle>
          <a:p>
            <a:pPr>
              <a:defRPr/>
            </a:pPr>
            <a:fld id="{BA4E3DEC-A57C-B441-8778-F6530ED2C5EF}" type="slidenum">
              <a:rPr/>
              <a:pPr>
                <a:defRPr/>
              </a:pPr>
              <a:t>‹#›</a:t>
            </a:fld>
            <a:r>
              <a:t> </a:t>
            </a:r>
          </a:p>
        </p:txBody>
      </p:sp>
      <p:sp>
        <p:nvSpPr>
          <p:cNvPr id="10" name="Footer Placeholder 4">
            <a:extLst>
              <a:ext uri="{FF2B5EF4-FFF2-40B4-BE49-F238E27FC236}">
                <a16:creationId xmlns:a16="http://schemas.microsoft.com/office/drawing/2014/main" id="{2BD7D527-72B7-47B8-7F7E-480AE2697C54}"/>
              </a:ext>
            </a:extLst>
          </p:cNvPr>
          <p:cNvSpPr txBox="1">
            <a:spLocks noGrp="1"/>
          </p:cNvSpPr>
          <p:nvPr>
            <p:ph type="ftr" sz="quarter" idx="11"/>
          </p:nvPr>
        </p:nvSpPr>
        <p:spPr/>
        <p:txBody>
          <a:bodyPr/>
          <a:lstStyle>
            <a:lvl1pPr>
              <a:defRPr/>
            </a:lvl1pPr>
          </a:lstStyle>
          <a:p>
            <a:pPr>
              <a:defRPr/>
            </a:pPr>
            <a:r>
              <a:t>Rhino 3D - Refresher Part 01</a:t>
            </a:r>
          </a:p>
        </p:txBody>
      </p:sp>
    </p:spTree>
    <p:extLst>
      <p:ext uri="{BB962C8B-B14F-4D97-AF65-F5344CB8AC3E}">
        <p14:creationId xmlns:p14="http://schemas.microsoft.com/office/powerpoint/2010/main" val="30091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BAC34-2FC3-A6FC-48D7-58526CA46E10}"/>
              </a:ext>
            </a:extLst>
          </p:cNvPr>
          <p:cNvSpPr txBox="1">
            <a:spLocks noGrp="1"/>
          </p:cNvSpPr>
          <p:nvPr>
            <p:ph type="title"/>
          </p:nvPr>
        </p:nvSpPr>
        <p:spPr>
          <a:xfrm>
            <a:off x="479425" y="509588"/>
            <a:ext cx="11233150" cy="690562"/>
          </a:xfrm>
          <a:prstGeom prst="rect">
            <a:avLst/>
          </a:prstGeom>
          <a:noFill/>
          <a:ln>
            <a:noFill/>
          </a:ln>
        </p:spPr>
        <p:txBody>
          <a:bodyPr vert="horz" wrap="square" lIns="0" tIns="0" rIns="0" bIns="0" anchor="b"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AC9C275-67D5-429C-7DB1-B16AC0D45352}"/>
              </a:ext>
            </a:extLst>
          </p:cNvPr>
          <p:cNvSpPr txBox="1">
            <a:spLocks noGrp="1"/>
          </p:cNvSpPr>
          <p:nvPr>
            <p:ph type="body" idx="1"/>
          </p:nvPr>
        </p:nvSpPr>
        <p:spPr>
          <a:xfrm>
            <a:off x="481013" y="1598613"/>
            <a:ext cx="11231562" cy="4351337"/>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5FE5CA8F-CC3C-64EC-3904-4CDCE2D0B362}"/>
              </a:ext>
            </a:extLst>
          </p:cNvPr>
          <p:cNvSpPr txBox="1">
            <a:spLocks noGrp="1"/>
          </p:cNvSpPr>
          <p:nvPr>
            <p:ph type="sldNum" sz="quarter" idx="4"/>
          </p:nvPr>
        </p:nvSpPr>
        <p:spPr>
          <a:xfrm>
            <a:off x="11298238" y="6356350"/>
            <a:ext cx="414337" cy="365125"/>
          </a:xfrm>
          <a:prstGeom prst="rect">
            <a:avLst/>
          </a:prstGeom>
          <a:noFill/>
          <a:ln>
            <a:noFill/>
          </a:ln>
        </p:spPr>
        <p:txBody>
          <a:bodyPr vert="horz" wrap="square" lIns="0" tIns="0" rIns="0" bIns="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a:defRPr/>
            </a:pPr>
            <a:fld id="{02E0DE95-5285-6345-A0B3-1AEBA03D6C84}" type="slidenum">
              <a:rPr/>
              <a:pPr>
                <a:defRPr/>
              </a:pPr>
              <a:t>‹#›</a:t>
            </a:fld>
            <a:r>
              <a:t> </a:t>
            </a:r>
          </a:p>
        </p:txBody>
      </p:sp>
      <p:sp>
        <p:nvSpPr>
          <p:cNvPr id="5" name="Footer Placeholder 4">
            <a:extLst>
              <a:ext uri="{FF2B5EF4-FFF2-40B4-BE49-F238E27FC236}">
                <a16:creationId xmlns:a16="http://schemas.microsoft.com/office/drawing/2014/main" id="{E8A17FFC-425E-DBE6-DBA4-64D147558677}"/>
              </a:ext>
            </a:extLst>
          </p:cNvPr>
          <p:cNvSpPr txBox="1">
            <a:spLocks noGrp="1"/>
          </p:cNvSpPr>
          <p:nvPr>
            <p:ph type="ftr" sz="quarter" idx="3"/>
          </p:nvPr>
        </p:nvSpPr>
        <p:spPr>
          <a:xfrm>
            <a:off x="3324225" y="6356350"/>
            <a:ext cx="7974013" cy="365125"/>
          </a:xfrm>
          <a:prstGeom prst="rect">
            <a:avLst/>
          </a:prstGeom>
          <a:noFill/>
          <a:ln>
            <a:noFill/>
          </a:ln>
        </p:spPr>
        <p:txBody>
          <a:bodyPr vert="horz" wrap="square" lIns="0" tIns="0" rIns="0" bIns="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a:defRPr/>
            </a:pPr>
            <a:r>
              <a:t>Rhino 3D - Refresher Part 01</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Lst>
  <p:transition spd="slow"/>
  <p:txStyles>
    <p:titleStyle>
      <a:lvl1pPr algn="l" rtl="0" eaLnBrk="0" fontAlgn="base" hangingPunct="0">
        <a:lnSpc>
          <a:spcPct val="90000"/>
        </a:lnSpc>
        <a:spcBef>
          <a:spcPct val="0"/>
        </a:spcBef>
        <a:spcAft>
          <a:spcPct val="0"/>
        </a:spcAft>
        <a:defRPr lang="en-US" sz="3800" b="1" kern="1200" spc="-10">
          <a:solidFill>
            <a:srgbClr val="000000"/>
          </a:solidFill>
          <a:latin typeface="Arial"/>
        </a:defRPr>
      </a:lvl1pPr>
      <a:lvl2pPr algn="l" rtl="0" eaLnBrk="0" fontAlgn="base" hangingPunct="0">
        <a:lnSpc>
          <a:spcPct val="90000"/>
        </a:lnSpc>
        <a:spcBef>
          <a:spcPct val="0"/>
        </a:spcBef>
        <a:spcAft>
          <a:spcPct val="0"/>
        </a:spcAft>
        <a:defRPr sz="3800" b="1">
          <a:solidFill>
            <a:srgbClr val="000000"/>
          </a:solidFill>
          <a:latin typeface="Arial" panose="020B0604020202020204" pitchFamily="34" charset="0"/>
        </a:defRPr>
      </a:lvl2pPr>
      <a:lvl3pPr algn="l" rtl="0" eaLnBrk="0" fontAlgn="base" hangingPunct="0">
        <a:lnSpc>
          <a:spcPct val="90000"/>
        </a:lnSpc>
        <a:spcBef>
          <a:spcPct val="0"/>
        </a:spcBef>
        <a:spcAft>
          <a:spcPct val="0"/>
        </a:spcAft>
        <a:defRPr sz="3800" b="1">
          <a:solidFill>
            <a:srgbClr val="000000"/>
          </a:solidFill>
          <a:latin typeface="Arial" panose="020B0604020202020204" pitchFamily="34" charset="0"/>
        </a:defRPr>
      </a:lvl3pPr>
      <a:lvl4pPr algn="l" rtl="0" eaLnBrk="0" fontAlgn="base" hangingPunct="0">
        <a:lnSpc>
          <a:spcPct val="90000"/>
        </a:lnSpc>
        <a:spcBef>
          <a:spcPct val="0"/>
        </a:spcBef>
        <a:spcAft>
          <a:spcPct val="0"/>
        </a:spcAft>
        <a:defRPr sz="3800" b="1">
          <a:solidFill>
            <a:srgbClr val="000000"/>
          </a:solidFill>
          <a:latin typeface="Arial" panose="020B0604020202020204" pitchFamily="34" charset="0"/>
        </a:defRPr>
      </a:lvl4pPr>
      <a:lvl5pPr algn="l" rtl="0" eaLnBrk="0" fontAlgn="base" hangingPunct="0">
        <a:lnSpc>
          <a:spcPct val="90000"/>
        </a:lnSpc>
        <a:spcBef>
          <a:spcPct val="0"/>
        </a:spcBef>
        <a:spcAft>
          <a:spcPct val="0"/>
        </a:spcAft>
        <a:defRPr sz="3800" b="1">
          <a:solidFill>
            <a:srgbClr val="000000"/>
          </a:solidFill>
          <a:latin typeface="Arial" panose="020B0604020202020204" pitchFamily="34" charset="0"/>
        </a:defRPr>
      </a:lvl5pPr>
      <a:lvl6pPr marL="457200" algn="l" rtl="0" eaLnBrk="0" fontAlgn="base">
        <a:lnSpc>
          <a:spcPct val="90000"/>
        </a:lnSpc>
        <a:spcBef>
          <a:spcPct val="0"/>
        </a:spcBef>
        <a:spcAft>
          <a:spcPct val="0"/>
        </a:spcAft>
        <a:defRPr sz="3800" b="1">
          <a:solidFill>
            <a:srgbClr val="000000"/>
          </a:solidFill>
          <a:latin typeface="Arial" panose="020B0604020202020204" pitchFamily="34" charset="0"/>
        </a:defRPr>
      </a:lvl6pPr>
      <a:lvl7pPr marL="914400" algn="l" rtl="0" eaLnBrk="0" fontAlgn="base">
        <a:lnSpc>
          <a:spcPct val="90000"/>
        </a:lnSpc>
        <a:spcBef>
          <a:spcPct val="0"/>
        </a:spcBef>
        <a:spcAft>
          <a:spcPct val="0"/>
        </a:spcAft>
        <a:defRPr sz="3800" b="1">
          <a:solidFill>
            <a:srgbClr val="000000"/>
          </a:solidFill>
          <a:latin typeface="Arial" panose="020B0604020202020204" pitchFamily="34" charset="0"/>
        </a:defRPr>
      </a:lvl7pPr>
      <a:lvl8pPr marL="1371600" algn="l" rtl="0" eaLnBrk="0" fontAlgn="base">
        <a:lnSpc>
          <a:spcPct val="90000"/>
        </a:lnSpc>
        <a:spcBef>
          <a:spcPct val="0"/>
        </a:spcBef>
        <a:spcAft>
          <a:spcPct val="0"/>
        </a:spcAft>
        <a:defRPr sz="3800" b="1">
          <a:solidFill>
            <a:srgbClr val="000000"/>
          </a:solidFill>
          <a:latin typeface="Arial" panose="020B0604020202020204" pitchFamily="34" charset="0"/>
        </a:defRPr>
      </a:lvl8pPr>
      <a:lvl9pPr marL="1828800" algn="l" rtl="0" eaLnBrk="0" fontAlgn="base">
        <a:lnSpc>
          <a:spcPct val="90000"/>
        </a:lnSpc>
        <a:spcBef>
          <a:spcPct val="0"/>
        </a:spcBef>
        <a:spcAft>
          <a:spcPct val="0"/>
        </a:spcAft>
        <a:defRPr sz="3800" b="1">
          <a:solidFill>
            <a:srgbClr val="000000"/>
          </a:solidFill>
          <a:latin typeface="Arial" panose="020B0604020202020204" pitchFamily="34" charset="0"/>
        </a:defRPr>
      </a:lvl9pPr>
    </p:titleStyle>
    <p:bodyStyle>
      <a:lvl1pPr marL="431800" indent="-431800" algn="l" defTabSz="125413" rtl="0" eaLnBrk="0" fontAlgn="base" hangingPunct="0">
        <a:lnSpc>
          <a:spcPct val="110000"/>
        </a:lnSpc>
        <a:spcBef>
          <a:spcPct val="0"/>
        </a:spcBef>
        <a:spcAft>
          <a:spcPts val="1200"/>
        </a:spcAft>
        <a:buClr>
          <a:srgbClr val="000000"/>
        </a:buClr>
        <a:buSzPct val="80000"/>
        <a:buFont typeface="Wingdings 2" pitchFamily="2" charset="2"/>
        <a:buChar char="¢"/>
        <a:defRPr lang="en-US" sz="2400" kern="1200" spc="-10">
          <a:solidFill>
            <a:srgbClr val="000000"/>
          </a:solidFill>
          <a:latin typeface="Arial"/>
        </a:defRPr>
      </a:lvl1pPr>
      <a:lvl2pPr marL="863600" lvl="1" indent="-431800" algn="l" defTabSz="125413" rtl="0" eaLnBrk="0" fontAlgn="base" hangingPunct="0">
        <a:lnSpc>
          <a:spcPct val="110000"/>
        </a:lnSpc>
        <a:spcBef>
          <a:spcPct val="0"/>
        </a:spcBef>
        <a:spcAft>
          <a:spcPts val="1000"/>
        </a:spcAft>
        <a:buClr>
          <a:srgbClr val="000000"/>
        </a:buClr>
        <a:buSzPct val="80000"/>
        <a:buFont typeface="Wingdings 2" pitchFamily="2" charset="2"/>
        <a:buChar char=""/>
        <a:tabLst>
          <a:tab pos="125413" algn="l"/>
        </a:tabLst>
        <a:defRPr lang="en-US" sz="2400" kern="1200" spc="-10">
          <a:solidFill>
            <a:srgbClr val="000000"/>
          </a:solidFill>
          <a:latin typeface="Arial"/>
        </a:defRPr>
      </a:lvl2pPr>
      <a:lvl3pPr marL="863600" lvl="2" indent="-431800" algn="l" defTabSz="125413" rtl="0" eaLnBrk="0" fontAlgn="base" hangingPunct="0">
        <a:lnSpc>
          <a:spcPct val="110000"/>
        </a:lnSpc>
        <a:spcBef>
          <a:spcPct val="0"/>
        </a:spcBef>
        <a:spcAft>
          <a:spcPts val="1000"/>
        </a:spcAft>
        <a:buSzPct val="80000"/>
        <a:buFont typeface="Wingdings 2" pitchFamily="2" charset="2"/>
        <a:buChar char=""/>
        <a:tabLst>
          <a:tab pos="125413" algn="l"/>
        </a:tabLst>
        <a:defRPr lang="en-US" sz="2400" kern="1200" spc="-10">
          <a:solidFill>
            <a:srgbClr val="000000"/>
          </a:solidFill>
          <a:latin typeface="Arial"/>
        </a:defRPr>
      </a:lvl3pPr>
      <a:lvl4pPr marL="431800" lvl="3" indent="-431800" algn="l" defTabSz="125413" rtl="0" eaLnBrk="0" fontAlgn="base" hangingPunct="0">
        <a:lnSpc>
          <a:spcPct val="110000"/>
        </a:lnSpc>
        <a:spcBef>
          <a:spcPct val="0"/>
        </a:spcBef>
        <a:spcAft>
          <a:spcPct val="0"/>
        </a:spcAft>
        <a:buClr>
          <a:srgbClr val="000000"/>
        </a:buClr>
        <a:buSzPct val="80000"/>
        <a:buFont typeface="Wingdings 2" pitchFamily="2" charset="2"/>
        <a:buChar char="¢"/>
        <a:defRPr lang="en-US" sz="2400" kern="1200" spc="-10">
          <a:solidFill>
            <a:srgbClr val="000000"/>
          </a:solidFill>
          <a:latin typeface="Arial"/>
        </a:defRPr>
      </a:lvl4pPr>
      <a:lvl5pPr marL="863600" lvl="4" indent="-431800" algn="l" defTabSz="125413" rtl="0" eaLnBrk="0" fontAlgn="base" hangingPunct="0">
        <a:lnSpc>
          <a:spcPct val="110000"/>
        </a:lnSpc>
        <a:spcBef>
          <a:spcPct val="0"/>
        </a:spcBef>
        <a:spcAft>
          <a:spcPct val="0"/>
        </a:spcAft>
        <a:buClr>
          <a:srgbClr val="000000"/>
        </a:buClr>
        <a:buSzPct val="80000"/>
        <a:buFont typeface="Wingdings 2" pitchFamily="2" charset="2"/>
        <a:buChar char="¢"/>
        <a:tabLst>
          <a:tab pos="125413" algn="l"/>
        </a:tabLst>
        <a:defRPr lang="en-US" sz="2400" kern="1200" spc="-10">
          <a:solidFill>
            <a:srgbClr val="000000"/>
          </a:solidFill>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C94D-695E-9657-BA57-597F6A3F7DC0}"/>
              </a:ext>
            </a:extLst>
          </p:cNvPr>
          <p:cNvSpPr txBox="1">
            <a:spLocks noGrp="1"/>
          </p:cNvSpPr>
          <p:nvPr>
            <p:ph type="title"/>
          </p:nvPr>
        </p:nvSpPr>
        <p:spPr>
          <a:xfrm>
            <a:off x="481013" y="1619250"/>
            <a:ext cx="11231562" cy="3621088"/>
          </a:xfrm>
        </p:spPr>
        <p:txBody>
          <a:bodyPr/>
          <a:lstStyle/>
          <a:p>
            <a:pPr eaLnBrk="1" fontAlgn="auto" hangingPunct="1">
              <a:spcBef>
                <a:spcPts val="0"/>
              </a:spcBef>
              <a:spcAft>
                <a:spcPts val="0"/>
              </a:spcAft>
              <a:defRPr/>
            </a:pPr>
            <a:r>
              <a:rPr lang="en-GB" dirty="0"/>
              <a:t>1</a:t>
            </a:r>
            <a:r>
              <a:rPr lang="en-GB" baseline="30000" dirty="0"/>
              <a:t>st</a:t>
            </a:r>
            <a:r>
              <a:rPr lang="en-GB" dirty="0"/>
              <a:t> steps into 3D modelling with Rhino</a:t>
            </a:r>
            <a:endParaRPr dirty="0"/>
          </a:p>
        </p:txBody>
      </p:sp>
      <p:sp>
        <p:nvSpPr>
          <p:cNvPr id="3" name="Subtitle 2">
            <a:extLst>
              <a:ext uri="{FF2B5EF4-FFF2-40B4-BE49-F238E27FC236}">
                <a16:creationId xmlns:a16="http://schemas.microsoft.com/office/drawing/2014/main" id="{B44D6DDB-842B-8162-4F3D-38EBA7710310}"/>
              </a:ext>
            </a:extLst>
          </p:cNvPr>
          <p:cNvSpPr txBox="1">
            <a:spLocks noGrp="1"/>
          </p:cNvSpPr>
          <p:nvPr>
            <p:ph type="subTitle" idx="4294967295"/>
          </p:nvPr>
        </p:nvSpPr>
        <p:spPr>
          <a:xfrm>
            <a:off x="481013" y="5626100"/>
            <a:ext cx="11231562" cy="971550"/>
          </a:xfrm>
        </p:spPr>
        <p:txBody>
          <a:bodyPr/>
          <a:lstStyle/>
          <a:p>
            <a:pPr marL="0" indent="0" defTabSz="126004" eaLnBrk="1" fontAlgn="auto" hangingPunct="1">
              <a:spcBef>
                <a:spcPts val="0"/>
              </a:spcBef>
              <a:buFont typeface="Wingdings 2" pitchFamily="18"/>
              <a:buNone/>
              <a:defRPr/>
            </a:pPr>
            <a:r>
              <a:rPr lang="en-GB" dirty="0">
                <a:solidFill>
                  <a:srgbClr val="FFFFFF"/>
                </a:solidFill>
              </a:rPr>
              <a:t>PGCert Microteach || February 2025</a:t>
            </a:r>
          </a:p>
          <a:p>
            <a:pPr marL="0" indent="0" defTabSz="126004" eaLnBrk="1" fontAlgn="auto" hangingPunct="1">
              <a:spcBef>
                <a:spcPts val="0"/>
              </a:spcBef>
              <a:buFont typeface="Wingdings 2" pitchFamily="18"/>
              <a:buNone/>
              <a:defRPr/>
            </a:pPr>
            <a:endParaRPr lang="en-GB" dirty="0">
              <a:solidFill>
                <a:srgbClr val="FFFFFF"/>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Slide Number Placeholder 3">
            <a:extLst>
              <a:ext uri="{FF2B5EF4-FFF2-40B4-BE49-F238E27FC236}">
                <a16:creationId xmlns:a16="http://schemas.microsoft.com/office/drawing/2014/main" id="{FFF67263-C412-F279-6045-BE5AA04A88E6}"/>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976E95E-C487-5444-BFD5-88706982CCC2}" type="slidenum">
              <a:rPr lang="en-GB" altLang="en-US" sz="1200">
                <a:solidFill>
                  <a:srgbClr val="000000"/>
                </a:solidFill>
                <a:latin typeface="Arial" panose="020B0604020202020204" pitchFamily="34" charset="0"/>
              </a:rPr>
              <a:pPr algn="r" eaLnBrk="1" hangingPunct="1"/>
              <a:t>10</a:t>
            </a:fld>
            <a:r>
              <a:rPr lang="en-GB" altLang="en-US" sz="1200">
                <a:solidFill>
                  <a:srgbClr val="000000"/>
                </a:solidFill>
                <a:latin typeface="Arial" panose="020B0604020202020204" pitchFamily="34" charset="0"/>
              </a:rPr>
              <a:t> </a:t>
            </a:r>
          </a:p>
        </p:txBody>
      </p:sp>
      <p:sp>
        <p:nvSpPr>
          <p:cNvPr id="76803" name="TextBox 19">
            <a:extLst>
              <a:ext uri="{FF2B5EF4-FFF2-40B4-BE49-F238E27FC236}">
                <a16:creationId xmlns:a16="http://schemas.microsoft.com/office/drawing/2014/main" id="{2C5C9552-F041-04BA-904A-6497ACDD8F11}"/>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2EA6295E-15AF-357C-7D42-EB1FD1F7FB76}"/>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a:t>
            </a:r>
            <a:r>
              <a:rPr lang="en-GB" sz="2000" dirty="0" err="1"/>
              <a:t>oo</a:t>
            </a:r>
            <a:r>
              <a:rPr lang="en-GB" sz="2000" dirty="0"/>
              <a:t>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4A8D51EB-8B69-D510-9099-9E5D3AB05774}"/>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In Rhino’s interface – construction planes</a:t>
            </a:r>
          </a:p>
        </p:txBody>
      </p:sp>
      <p:sp>
        <p:nvSpPr>
          <p:cNvPr id="8" name="Text Placeholder 2">
            <a:extLst>
              <a:ext uri="{FF2B5EF4-FFF2-40B4-BE49-F238E27FC236}">
                <a16:creationId xmlns:a16="http://schemas.microsoft.com/office/drawing/2014/main" id="{0011FE95-E3CF-FF5E-1831-13C27DE42E42}"/>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Before we open Rhino</a:t>
            </a:r>
          </a:p>
        </p:txBody>
      </p:sp>
      <p:pic>
        <p:nvPicPr>
          <p:cNvPr id="76807" name="Picture 4" descr="A screenshot of a computer&#10;&#10;Description automatically generated">
            <a:extLst>
              <a:ext uri="{FF2B5EF4-FFF2-40B4-BE49-F238E27FC236}">
                <a16:creationId xmlns:a16="http://schemas.microsoft.com/office/drawing/2014/main" id="{5B1790CB-CF16-C848-3265-523DA24A8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120775"/>
            <a:ext cx="77724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Slide Number Placeholder 3">
            <a:extLst>
              <a:ext uri="{FF2B5EF4-FFF2-40B4-BE49-F238E27FC236}">
                <a16:creationId xmlns:a16="http://schemas.microsoft.com/office/drawing/2014/main" id="{022A0E1F-BF40-DE99-092C-5BBC86745522}"/>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C7A2CDA-7542-8842-B1C5-40F7E26E8912}" type="slidenum">
              <a:rPr lang="en-GB" altLang="en-US" sz="1200">
                <a:solidFill>
                  <a:srgbClr val="000000"/>
                </a:solidFill>
                <a:latin typeface="Arial" panose="020B0604020202020204" pitchFamily="34" charset="0"/>
              </a:rPr>
              <a:pPr algn="r" eaLnBrk="1" hangingPunct="1"/>
              <a:t>11</a:t>
            </a:fld>
            <a:r>
              <a:rPr lang="en-GB" altLang="en-US" sz="1200">
                <a:solidFill>
                  <a:srgbClr val="000000"/>
                </a:solidFill>
                <a:latin typeface="Arial" panose="020B0604020202020204" pitchFamily="34" charset="0"/>
              </a:rPr>
              <a:t> </a:t>
            </a:r>
          </a:p>
        </p:txBody>
      </p:sp>
      <p:sp>
        <p:nvSpPr>
          <p:cNvPr id="78851" name="TextBox 19">
            <a:extLst>
              <a:ext uri="{FF2B5EF4-FFF2-40B4-BE49-F238E27FC236}">
                <a16:creationId xmlns:a16="http://schemas.microsoft.com/office/drawing/2014/main" id="{E6DAD24D-6D5E-B061-4763-BA22BA8AD2F0}"/>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B7ABF4A5-5BC0-1238-FA13-40A52BF774B1}"/>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a:t>
            </a:r>
            <a:r>
              <a:rPr lang="en-GB" sz="2000" dirty="0" err="1"/>
              <a:t>oo</a:t>
            </a:r>
            <a:r>
              <a:rPr lang="en-GB" sz="2000" dirty="0"/>
              <a:t>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0A5FECCD-72A3-BC12-760C-FA396B9F9AD1}"/>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Let’s analyse our chair – what defines its shape? </a:t>
            </a:r>
          </a:p>
        </p:txBody>
      </p:sp>
      <p:sp>
        <p:nvSpPr>
          <p:cNvPr id="8" name="Text Placeholder 2">
            <a:extLst>
              <a:ext uri="{FF2B5EF4-FFF2-40B4-BE49-F238E27FC236}">
                <a16:creationId xmlns:a16="http://schemas.microsoft.com/office/drawing/2014/main" id="{E203CD32-89A4-8F14-B09F-06E75FB694E1}"/>
              </a:ext>
            </a:extLst>
          </p:cNvPr>
          <p:cNvSpPr txBox="1">
            <a:spLocks noGrp="1"/>
          </p:cNvSpPr>
          <p:nvPr>
            <p:ph type="body" idx="4294967295"/>
          </p:nvPr>
        </p:nvSpPr>
        <p:spPr>
          <a:xfrm>
            <a:off x="479425" y="284163"/>
            <a:ext cx="11233150" cy="280987"/>
          </a:xfrm>
        </p:spPr>
        <p:txBody>
          <a:bodyPr/>
          <a:lstStyle/>
          <a:p>
            <a:pPr marL="0" indent="0" defTabSz="126004" eaLnBrk="1" fontAlgn="auto" hangingPunct="1">
              <a:spcBef>
                <a:spcPts val="0"/>
              </a:spcBef>
              <a:buFont typeface="Wingdings 2" pitchFamily="18"/>
              <a:buNone/>
              <a:defRPr/>
            </a:pPr>
            <a:r>
              <a:rPr lang="en-GB" sz="1400" b="1" dirty="0"/>
              <a:t>Before we open Rhino</a:t>
            </a:r>
          </a:p>
        </p:txBody>
      </p:sp>
      <p:pic>
        <p:nvPicPr>
          <p:cNvPr id="78855" name="Picture 3" descr="A pair of wooden chairs&#10;&#10;Description automatically generated">
            <a:extLst>
              <a:ext uri="{FF2B5EF4-FFF2-40B4-BE49-F238E27FC236}">
                <a16:creationId xmlns:a16="http://schemas.microsoft.com/office/drawing/2014/main" id="{8C35FA94-0E64-DEEA-5978-877337A87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63" r="803" b="1736"/>
          <a:stretch>
            <a:fillRect/>
          </a:stretch>
        </p:blipFill>
        <p:spPr bwMode="auto">
          <a:xfrm>
            <a:off x="452438" y="1123950"/>
            <a:ext cx="5643562"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Slide Number Placeholder 3">
            <a:extLst>
              <a:ext uri="{FF2B5EF4-FFF2-40B4-BE49-F238E27FC236}">
                <a16:creationId xmlns:a16="http://schemas.microsoft.com/office/drawing/2014/main" id="{8548B441-CDD9-3597-2905-A9B8A135D13A}"/>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5ADCDFD-964D-2049-9DC8-804E66DBDA71}" type="slidenum">
              <a:rPr lang="en-GB" altLang="en-US" sz="1200">
                <a:solidFill>
                  <a:srgbClr val="000000"/>
                </a:solidFill>
                <a:latin typeface="Arial" panose="020B0604020202020204" pitchFamily="34" charset="0"/>
              </a:rPr>
              <a:pPr algn="r" eaLnBrk="1" hangingPunct="1"/>
              <a:t>12</a:t>
            </a:fld>
            <a:r>
              <a:rPr lang="en-GB" altLang="en-US" sz="1200">
                <a:solidFill>
                  <a:srgbClr val="000000"/>
                </a:solidFill>
                <a:latin typeface="Arial" panose="020B0604020202020204" pitchFamily="34" charset="0"/>
              </a:rPr>
              <a:t> </a:t>
            </a:r>
          </a:p>
        </p:txBody>
      </p:sp>
      <p:sp>
        <p:nvSpPr>
          <p:cNvPr id="80899" name="TextBox 19">
            <a:extLst>
              <a:ext uri="{FF2B5EF4-FFF2-40B4-BE49-F238E27FC236}">
                <a16:creationId xmlns:a16="http://schemas.microsoft.com/office/drawing/2014/main" id="{EEDF442C-1CC4-05E3-3E7E-AF184D558C1C}"/>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2F4C6EDD-6D58-6F01-5993-A4F4EA7A7866}"/>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a:t>
            </a:r>
            <a:r>
              <a:rPr lang="en-GB" sz="2000" dirty="0" err="1"/>
              <a:t>oo</a:t>
            </a:r>
            <a:r>
              <a:rPr lang="en-GB" sz="2000" dirty="0"/>
              <a:t>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E2E719AF-DEBF-CDC7-FFF8-5DABF32FFD21}"/>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The shape of the chair</a:t>
            </a:r>
          </a:p>
        </p:txBody>
      </p:sp>
      <p:sp>
        <p:nvSpPr>
          <p:cNvPr id="8" name="Text Placeholder 2">
            <a:extLst>
              <a:ext uri="{FF2B5EF4-FFF2-40B4-BE49-F238E27FC236}">
                <a16:creationId xmlns:a16="http://schemas.microsoft.com/office/drawing/2014/main" id="{84712FCF-8E2A-BF2C-7B8F-67E0DBD76E07}"/>
              </a:ext>
            </a:extLst>
          </p:cNvPr>
          <p:cNvSpPr txBox="1">
            <a:spLocks noGrp="1"/>
          </p:cNvSpPr>
          <p:nvPr>
            <p:ph type="body" idx="4294967295"/>
          </p:nvPr>
        </p:nvSpPr>
        <p:spPr>
          <a:xfrm>
            <a:off x="479425" y="284163"/>
            <a:ext cx="11233150" cy="280987"/>
          </a:xfrm>
        </p:spPr>
        <p:txBody>
          <a:bodyPr/>
          <a:lstStyle/>
          <a:p>
            <a:pPr marL="0" indent="0" defTabSz="126004" eaLnBrk="1" fontAlgn="auto" hangingPunct="1">
              <a:spcBef>
                <a:spcPts val="0"/>
              </a:spcBef>
              <a:buFont typeface="Wingdings 2" pitchFamily="18"/>
              <a:buNone/>
              <a:defRPr/>
            </a:pPr>
            <a:r>
              <a:rPr lang="en-GB" sz="1400" b="1" dirty="0"/>
              <a:t>Before we open Rhino</a:t>
            </a:r>
          </a:p>
        </p:txBody>
      </p:sp>
      <p:pic>
        <p:nvPicPr>
          <p:cNvPr id="80903" name="Picture 3" descr="A pair of wooden chairs&#10;&#10;Description automatically generated">
            <a:extLst>
              <a:ext uri="{FF2B5EF4-FFF2-40B4-BE49-F238E27FC236}">
                <a16:creationId xmlns:a16="http://schemas.microsoft.com/office/drawing/2014/main" id="{FF25ECB4-2F43-2A84-207D-F2AE7C065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63" b="1736"/>
          <a:stretch>
            <a:fillRect/>
          </a:stretch>
        </p:blipFill>
        <p:spPr bwMode="auto">
          <a:xfrm>
            <a:off x="452438" y="1123950"/>
            <a:ext cx="5643562"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2">
            <a:extLst>
              <a:ext uri="{FF2B5EF4-FFF2-40B4-BE49-F238E27FC236}">
                <a16:creationId xmlns:a16="http://schemas.microsoft.com/office/drawing/2014/main" id="{7FA18B19-E2FF-972A-CF67-82A8A41BD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82563"/>
            <a:ext cx="4151313"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Slide Number Placeholder 3">
            <a:extLst>
              <a:ext uri="{FF2B5EF4-FFF2-40B4-BE49-F238E27FC236}">
                <a16:creationId xmlns:a16="http://schemas.microsoft.com/office/drawing/2014/main" id="{0483928A-CD0A-552F-12FD-816C7ECB5C40}"/>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DFC929D-2299-F041-AE14-415287D8ED7D}" type="slidenum">
              <a:rPr lang="en-GB" altLang="en-US" sz="1200">
                <a:solidFill>
                  <a:srgbClr val="000000"/>
                </a:solidFill>
                <a:latin typeface="Arial" panose="020B0604020202020204" pitchFamily="34" charset="0"/>
              </a:rPr>
              <a:pPr algn="r" eaLnBrk="1" hangingPunct="1"/>
              <a:t>13</a:t>
            </a:fld>
            <a:r>
              <a:rPr lang="en-GB" altLang="en-US" sz="1200">
                <a:solidFill>
                  <a:srgbClr val="000000"/>
                </a:solidFill>
                <a:latin typeface="Arial" panose="020B0604020202020204" pitchFamily="34" charset="0"/>
              </a:rPr>
              <a:t> </a:t>
            </a:r>
          </a:p>
        </p:txBody>
      </p:sp>
      <p:sp>
        <p:nvSpPr>
          <p:cNvPr id="82947" name="TextBox 19">
            <a:extLst>
              <a:ext uri="{FF2B5EF4-FFF2-40B4-BE49-F238E27FC236}">
                <a16:creationId xmlns:a16="http://schemas.microsoft.com/office/drawing/2014/main" id="{C67BD231-47BC-307D-8E9F-9567BB61DE5D}"/>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C37FE63F-BEA1-8E90-7393-18387A13FBAC}"/>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a:t>
            </a:r>
            <a:r>
              <a:rPr lang="en-GB" sz="2000" dirty="0" err="1"/>
              <a:t>oo</a:t>
            </a:r>
            <a:r>
              <a:rPr lang="en-GB" sz="2000" dirty="0"/>
              <a:t>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727FA7F8-0007-05CB-64F9-7C138899EEF3}"/>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The shape of the chair</a:t>
            </a:r>
          </a:p>
        </p:txBody>
      </p:sp>
      <p:sp>
        <p:nvSpPr>
          <p:cNvPr id="8" name="Text Placeholder 2">
            <a:extLst>
              <a:ext uri="{FF2B5EF4-FFF2-40B4-BE49-F238E27FC236}">
                <a16:creationId xmlns:a16="http://schemas.microsoft.com/office/drawing/2014/main" id="{636FD2B6-022A-7D05-10A5-D643DFC457AB}"/>
              </a:ext>
            </a:extLst>
          </p:cNvPr>
          <p:cNvSpPr txBox="1">
            <a:spLocks noGrp="1"/>
          </p:cNvSpPr>
          <p:nvPr>
            <p:ph type="body" idx="4294967295"/>
          </p:nvPr>
        </p:nvSpPr>
        <p:spPr>
          <a:xfrm>
            <a:off x="479425" y="284163"/>
            <a:ext cx="11233150" cy="280987"/>
          </a:xfrm>
        </p:spPr>
        <p:txBody>
          <a:bodyPr/>
          <a:lstStyle/>
          <a:p>
            <a:pPr marL="0" indent="0" defTabSz="126004" eaLnBrk="1" fontAlgn="auto" hangingPunct="1">
              <a:spcBef>
                <a:spcPts val="0"/>
              </a:spcBef>
              <a:buFont typeface="Wingdings 2" pitchFamily="18"/>
              <a:buNone/>
              <a:defRPr/>
            </a:pPr>
            <a:r>
              <a:rPr lang="en-GB" sz="1400" b="1" dirty="0"/>
              <a:t>Before we open Rhino</a:t>
            </a:r>
          </a:p>
        </p:txBody>
      </p:sp>
      <p:pic>
        <p:nvPicPr>
          <p:cNvPr id="82951" name="Picture 3" descr="A pair of wooden chairs&#10;&#10;Description automatically generated">
            <a:extLst>
              <a:ext uri="{FF2B5EF4-FFF2-40B4-BE49-F238E27FC236}">
                <a16:creationId xmlns:a16="http://schemas.microsoft.com/office/drawing/2014/main" id="{F775B0A5-BBB6-A046-EB08-4EE6709EF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63" b="1736"/>
          <a:stretch>
            <a:fillRect/>
          </a:stretch>
        </p:blipFill>
        <p:spPr bwMode="auto">
          <a:xfrm>
            <a:off x="452438" y="1123950"/>
            <a:ext cx="5643562"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2">
            <a:extLst>
              <a:ext uri="{FF2B5EF4-FFF2-40B4-BE49-F238E27FC236}">
                <a16:creationId xmlns:a16="http://schemas.microsoft.com/office/drawing/2014/main" id="{A228F738-D9D5-DC87-1A48-C73E4C1F1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82563"/>
            <a:ext cx="4151313"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2130-17DC-774C-BBA7-EC2589E37840}"/>
              </a:ext>
            </a:extLst>
          </p:cNvPr>
          <p:cNvSpPr txBox="1">
            <a:spLocks noGrp="1"/>
          </p:cNvSpPr>
          <p:nvPr>
            <p:ph type="title"/>
          </p:nvPr>
        </p:nvSpPr>
        <p:spPr>
          <a:xfrm>
            <a:off x="1450975" y="2489200"/>
            <a:ext cx="9290050" cy="1879600"/>
          </a:xfrm>
        </p:spPr>
        <p:txBody>
          <a:bodyPr/>
          <a:lstStyle/>
          <a:p>
            <a:pPr eaLnBrk="1" fontAlgn="auto" hangingPunct="1">
              <a:spcBef>
                <a:spcPts val="0"/>
              </a:spcBef>
              <a:spcAft>
                <a:spcPts val="0"/>
              </a:spcAft>
              <a:defRPr/>
            </a:pPr>
            <a:r>
              <a:rPr lang="en-GB" dirty="0"/>
              <a:t>Demonstration</a:t>
            </a:r>
            <a:endParaRPr lang="en-GB" sz="24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4C1F35D9-EA0C-D34D-7852-4586843C1F80}"/>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8382E83-0D2D-4E48-912F-2ADB6A9E9C41}" type="slidenum">
              <a:rPr lang="en-GB" altLang="en-US" sz="1200">
                <a:solidFill>
                  <a:srgbClr val="000000"/>
                </a:solidFill>
                <a:latin typeface="Arial" panose="020B0604020202020204" pitchFamily="34" charset="0"/>
              </a:rPr>
              <a:pPr algn="r" eaLnBrk="1" hangingPunct="1"/>
              <a:t>15</a:t>
            </a:fld>
            <a:r>
              <a:rPr lang="en-GB" altLang="en-US" sz="1200">
                <a:solidFill>
                  <a:srgbClr val="000000"/>
                </a:solidFill>
                <a:latin typeface="Arial" panose="020B0604020202020204" pitchFamily="34" charset="0"/>
              </a:rPr>
              <a:t> </a:t>
            </a:r>
          </a:p>
        </p:txBody>
      </p:sp>
      <p:sp>
        <p:nvSpPr>
          <p:cNvPr id="84995" name="TextBox 19">
            <a:extLst>
              <a:ext uri="{FF2B5EF4-FFF2-40B4-BE49-F238E27FC236}">
                <a16:creationId xmlns:a16="http://schemas.microsoft.com/office/drawing/2014/main" id="{735AFA9C-0BAD-5239-CE55-92557327D204}"/>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6406A115-F014-32AB-2BCA-52F6941F69D4}"/>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a:t>
            </a:r>
            <a:r>
              <a:rPr lang="en-GB" sz="2000" dirty="0" err="1"/>
              <a:t>oo</a:t>
            </a:r>
            <a:r>
              <a:rPr lang="en-GB" sz="2000" dirty="0"/>
              <a:t>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F0582A63-C625-3BE0-6F55-226263F81A2B}"/>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In the start file in Rhino</a:t>
            </a:r>
          </a:p>
        </p:txBody>
      </p:sp>
      <p:sp>
        <p:nvSpPr>
          <p:cNvPr id="8" name="Text Placeholder 2">
            <a:extLst>
              <a:ext uri="{FF2B5EF4-FFF2-40B4-BE49-F238E27FC236}">
                <a16:creationId xmlns:a16="http://schemas.microsoft.com/office/drawing/2014/main" id="{E39A8C06-1C45-3080-C647-EA37B716BEAB}"/>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Let’s start modelling </a:t>
            </a:r>
          </a:p>
        </p:txBody>
      </p:sp>
      <p:pic>
        <p:nvPicPr>
          <p:cNvPr id="84999" name="Picture 2" descr="A screenshot of a computer&#10;&#10;Description automatically generated">
            <a:extLst>
              <a:ext uri="{FF2B5EF4-FFF2-40B4-BE49-F238E27FC236}">
                <a16:creationId xmlns:a16="http://schemas.microsoft.com/office/drawing/2014/main" id="{4F621DFB-3EA6-55DC-39DD-3102FEBFE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59" t="9337" r="19353" b="8237"/>
          <a:stretch>
            <a:fillRect/>
          </a:stretch>
        </p:blipFill>
        <p:spPr bwMode="auto">
          <a:xfrm>
            <a:off x="479425" y="1120775"/>
            <a:ext cx="69310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CB50-4793-FA03-625A-7964B5BB9EA6}"/>
              </a:ext>
            </a:extLst>
          </p:cNvPr>
          <p:cNvSpPr txBox="1">
            <a:spLocks noGrp="1"/>
          </p:cNvSpPr>
          <p:nvPr>
            <p:ph type="title"/>
          </p:nvPr>
        </p:nvSpPr>
        <p:spPr>
          <a:xfrm>
            <a:off x="1450975" y="2489200"/>
            <a:ext cx="9290050" cy="1879600"/>
          </a:xfrm>
        </p:spPr>
        <p:txBody>
          <a:bodyPr/>
          <a:lstStyle/>
          <a:p>
            <a:pPr eaLnBrk="1" fontAlgn="auto" hangingPunct="1">
              <a:spcBef>
                <a:spcPts val="0"/>
              </a:spcBef>
              <a:spcAft>
                <a:spcPts val="0"/>
              </a:spcAft>
              <a:defRPr/>
            </a:pPr>
            <a:r>
              <a:rPr lang="en-GB" dirty="0"/>
              <a:t>Recap</a:t>
            </a:r>
            <a:endParaRPr lang="en-GB" sz="2400"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BD15E66-D06E-31A1-2961-5890F3BB5533}"/>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sz="1400" b="1" dirty="0"/>
              <a:t>Recap</a:t>
            </a:r>
          </a:p>
        </p:txBody>
      </p:sp>
      <p:sp>
        <p:nvSpPr>
          <p:cNvPr id="3" name="Title 3">
            <a:extLst>
              <a:ext uri="{FF2B5EF4-FFF2-40B4-BE49-F238E27FC236}">
                <a16:creationId xmlns:a16="http://schemas.microsoft.com/office/drawing/2014/main" id="{0DB39213-99D5-E2BF-2AE9-5221C6960B71}"/>
              </a:ext>
            </a:extLst>
          </p:cNvPr>
          <p:cNvSpPr txBox="1">
            <a:spLocks noGrp="1"/>
          </p:cNvSpPr>
          <p:nvPr>
            <p:ph type="title"/>
          </p:nvPr>
        </p:nvSpPr>
        <p:spPr>
          <a:xfrm>
            <a:off x="481013" y="479425"/>
            <a:ext cx="11231562" cy="720725"/>
          </a:xfrm>
        </p:spPr>
        <p:txBody>
          <a:bodyPr/>
          <a:lstStyle/>
          <a:p>
            <a:pPr eaLnBrk="1" fontAlgn="auto" hangingPunct="1">
              <a:spcBef>
                <a:spcPts val="0"/>
              </a:spcBef>
              <a:spcAft>
                <a:spcPts val="0"/>
              </a:spcAft>
              <a:defRPr/>
            </a:pPr>
            <a:r>
              <a:rPr dirty="0"/>
              <a:t>What we have learnt</a:t>
            </a:r>
          </a:p>
        </p:txBody>
      </p:sp>
      <p:sp>
        <p:nvSpPr>
          <p:cNvPr id="4" name="Text Placeholder 7">
            <a:extLst>
              <a:ext uri="{FF2B5EF4-FFF2-40B4-BE49-F238E27FC236}">
                <a16:creationId xmlns:a16="http://schemas.microsoft.com/office/drawing/2014/main" id="{89AB8796-0220-CEFE-F40B-85FBCC02B1E9}"/>
              </a:ext>
            </a:extLst>
          </p:cNvPr>
          <p:cNvSpPr txBox="1">
            <a:spLocks noGrp="1"/>
          </p:cNvSpPr>
          <p:nvPr>
            <p:ph type="body" idx="4294967295"/>
          </p:nvPr>
        </p:nvSpPr>
        <p:spPr>
          <a:xfrm>
            <a:off x="479425" y="1592263"/>
            <a:ext cx="3636963" cy="4368800"/>
          </a:xfrm>
        </p:spPr>
        <p:txBody>
          <a:bodyPr anchor="ctr"/>
          <a:lstStyle/>
          <a:p>
            <a:pPr marL="0" indent="0" defTabSz="126004" eaLnBrk="1" fontAlgn="auto" hangingPunct="1">
              <a:spcBef>
                <a:spcPts val="0"/>
              </a:spcBef>
              <a:buFont typeface="Wingdings 2" pitchFamily="18"/>
              <a:buNone/>
              <a:defRPr/>
            </a:pPr>
            <a:r>
              <a:rPr sz="3400" b="1" dirty="0"/>
              <a:t>Viewports</a:t>
            </a:r>
            <a:endParaRPr i="1" dirty="0"/>
          </a:p>
        </p:txBody>
      </p:sp>
      <p:sp>
        <p:nvSpPr>
          <p:cNvPr id="88068" name="Slide Number Placeholder 11">
            <a:extLst>
              <a:ext uri="{FF2B5EF4-FFF2-40B4-BE49-F238E27FC236}">
                <a16:creationId xmlns:a16="http://schemas.microsoft.com/office/drawing/2014/main" id="{BDEDF4B2-706A-CE18-37E9-47020B19BCBD}"/>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FFD7F6C-2DDC-1641-938F-175211F33B83}" type="slidenum">
              <a:rPr lang="en-GB" altLang="en-US" sz="1200">
                <a:solidFill>
                  <a:srgbClr val="000000"/>
                </a:solidFill>
                <a:latin typeface="Arial" panose="020B0604020202020204" pitchFamily="34" charset="0"/>
              </a:rPr>
              <a:pPr algn="r" eaLnBrk="1" hangingPunct="1"/>
              <a:t>17</a:t>
            </a:fld>
            <a:r>
              <a:rPr lang="en-GB" altLang="en-US" sz="1200">
                <a:solidFill>
                  <a:srgbClr val="000000"/>
                </a:solidFill>
                <a:latin typeface="Arial" panose="020B0604020202020204" pitchFamily="34" charset="0"/>
              </a:rPr>
              <a:t> </a:t>
            </a:r>
          </a:p>
        </p:txBody>
      </p:sp>
      <p:pic>
        <p:nvPicPr>
          <p:cNvPr id="88069" name="Picture 6" descr="A screenshot of a computer&#10;&#10;Description automatically generated">
            <a:extLst>
              <a:ext uri="{FF2B5EF4-FFF2-40B4-BE49-F238E27FC236}">
                <a16:creationId xmlns:a16="http://schemas.microsoft.com/office/drawing/2014/main" id="{A0C70539-1790-60C6-180C-E41376EB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775" y="1979613"/>
            <a:ext cx="57689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B91391B-65DA-02C6-3321-938C51A1A38D}"/>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sz="1400" b="1" dirty="0"/>
              <a:t>Recap</a:t>
            </a:r>
          </a:p>
        </p:txBody>
      </p:sp>
      <p:sp>
        <p:nvSpPr>
          <p:cNvPr id="3" name="Title 3">
            <a:extLst>
              <a:ext uri="{FF2B5EF4-FFF2-40B4-BE49-F238E27FC236}">
                <a16:creationId xmlns:a16="http://schemas.microsoft.com/office/drawing/2014/main" id="{5C3CC191-B38C-2EFC-E18A-FDE392CAF923}"/>
              </a:ext>
            </a:extLst>
          </p:cNvPr>
          <p:cNvSpPr txBox="1">
            <a:spLocks noGrp="1"/>
          </p:cNvSpPr>
          <p:nvPr>
            <p:ph type="title"/>
          </p:nvPr>
        </p:nvSpPr>
        <p:spPr>
          <a:xfrm>
            <a:off x="481013" y="479425"/>
            <a:ext cx="11231562" cy="720725"/>
          </a:xfrm>
        </p:spPr>
        <p:txBody>
          <a:bodyPr/>
          <a:lstStyle/>
          <a:p>
            <a:pPr eaLnBrk="1" fontAlgn="auto" hangingPunct="1">
              <a:spcBef>
                <a:spcPts val="0"/>
              </a:spcBef>
              <a:spcAft>
                <a:spcPts val="0"/>
              </a:spcAft>
              <a:defRPr/>
            </a:pPr>
            <a:r>
              <a:rPr dirty="0"/>
              <a:t>What we have learnt</a:t>
            </a:r>
          </a:p>
        </p:txBody>
      </p:sp>
      <p:sp>
        <p:nvSpPr>
          <p:cNvPr id="4" name="Text Placeholder 7">
            <a:extLst>
              <a:ext uri="{FF2B5EF4-FFF2-40B4-BE49-F238E27FC236}">
                <a16:creationId xmlns:a16="http://schemas.microsoft.com/office/drawing/2014/main" id="{0D2F8465-4F03-AEB3-1BC2-0F2485C7DE9F}"/>
              </a:ext>
            </a:extLst>
          </p:cNvPr>
          <p:cNvSpPr txBox="1">
            <a:spLocks noGrp="1"/>
          </p:cNvSpPr>
          <p:nvPr>
            <p:ph type="body" idx="4294967295"/>
          </p:nvPr>
        </p:nvSpPr>
        <p:spPr>
          <a:xfrm>
            <a:off x="479425" y="1592263"/>
            <a:ext cx="3636963" cy="4368800"/>
          </a:xfrm>
        </p:spPr>
        <p:txBody>
          <a:bodyPr anchor="ctr"/>
          <a:lstStyle/>
          <a:p>
            <a:pPr marL="0" indent="0" defTabSz="126004" eaLnBrk="1" fontAlgn="auto" hangingPunct="1">
              <a:spcBef>
                <a:spcPts val="0"/>
              </a:spcBef>
              <a:buFont typeface="Wingdings 2" pitchFamily="18"/>
              <a:buNone/>
              <a:defRPr/>
            </a:pPr>
            <a:r>
              <a:rPr sz="3400" b="1" dirty="0"/>
              <a:t>Polylines</a:t>
            </a:r>
          </a:p>
          <a:p>
            <a:pPr marL="0" indent="0" defTabSz="126004" eaLnBrk="1" fontAlgn="auto" hangingPunct="1">
              <a:spcBef>
                <a:spcPts val="0"/>
              </a:spcBef>
              <a:buFont typeface="Wingdings 2" pitchFamily="18"/>
              <a:buNone/>
              <a:defRPr/>
            </a:pPr>
            <a:r>
              <a:rPr sz="3400" b="1" i="1" dirty="0"/>
              <a:t>Vs Lines</a:t>
            </a:r>
            <a:endParaRPr i="1" dirty="0"/>
          </a:p>
        </p:txBody>
      </p:sp>
      <p:sp>
        <p:nvSpPr>
          <p:cNvPr id="90116" name="Slide Number Placeholder 11">
            <a:extLst>
              <a:ext uri="{FF2B5EF4-FFF2-40B4-BE49-F238E27FC236}">
                <a16:creationId xmlns:a16="http://schemas.microsoft.com/office/drawing/2014/main" id="{CFD82DFD-F9BC-1287-E0D9-0B9A996D7431}"/>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1538D7D-257F-6940-8F39-B66D4B6E7BF1}" type="slidenum">
              <a:rPr lang="en-GB" altLang="en-US" sz="1200">
                <a:solidFill>
                  <a:srgbClr val="000000"/>
                </a:solidFill>
                <a:latin typeface="Arial" panose="020B0604020202020204" pitchFamily="34" charset="0"/>
              </a:rPr>
              <a:pPr algn="r" eaLnBrk="1" hangingPunct="1"/>
              <a:t>18</a:t>
            </a:fld>
            <a:r>
              <a:rPr lang="en-GB" altLang="en-US" sz="1200">
                <a:solidFill>
                  <a:srgbClr val="000000"/>
                </a:solidFill>
                <a:latin typeface="Arial" panose="020B0604020202020204" pitchFamily="34" charset="0"/>
              </a:rPr>
              <a:t> </a:t>
            </a:r>
          </a:p>
        </p:txBody>
      </p:sp>
      <p:pic>
        <p:nvPicPr>
          <p:cNvPr id="90117" name="Picture 7">
            <a:extLst>
              <a:ext uri="{FF2B5EF4-FFF2-40B4-BE49-F238E27FC236}">
                <a16:creationId xmlns:a16="http://schemas.microsoft.com/office/drawing/2014/main" id="{E32F0CA2-4840-0A7B-239C-FBAA37CEC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1592263"/>
            <a:ext cx="6872287"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92F3923-1C5A-9656-A711-27F35D8F54E5}"/>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sz="1400" b="1" dirty="0"/>
              <a:t>Recap</a:t>
            </a:r>
          </a:p>
        </p:txBody>
      </p:sp>
      <p:sp>
        <p:nvSpPr>
          <p:cNvPr id="3" name="Title 3">
            <a:extLst>
              <a:ext uri="{FF2B5EF4-FFF2-40B4-BE49-F238E27FC236}">
                <a16:creationId xmlns:a16="http://schemas.microsoft.com/office/drawing/2014/main" id="{2902E21F-2625-F6A0-649A-1160C82120C2}"/>
              </a:ext>
            </a:extLst>
          </p:cNvPr>
          <p:cNvSpPr txBox="1">
            <a:spLocks noGrp="1"/>
          </p:cNvSpPr>
          <p:nvPr>
            <p:ph type="title"/>
          </p:nvPr>
        </p:nvSpPr>
        <p:spPr>
          <a:xfrm>
            <a:off x="481013" y="479425"/>
            <a:ext cx="11231562" cy="720725"/>
          </a:xfrm>
        </p:spPr>
        <p:txBody>
          <a:bodyPr/>
          <a:lstStyle/>
          <a:p>
            <a:pPr eaLnBrk="1" fontAlgn="auto" hangingPunct="1">
              <a:spcBef>
                <a:spcPts val="0"/>
              </a:spcBef>
              <a:spcAft>
                <a:spcPts val="0"/>
              </a:spcAft>
              <a:defRPr/>
            </a:pPr>
            <a:r>
              <a:rPr dirty="0"/>
              <a:t>What we have learnt</a:t>
            </a:r>
          </a:p>
        </p:txBody>
      </p:sp>
      <p:sp>
        <p:nvSpPr>
          <p:cNvPr id="4" name="Text Placeholder 7">
            <a:extLst>
              <a:ext uri="{FF2B5EF4-FFF2-40B4-BE49-F238E27FC236}">
                <a16:creationId xmlns:a16="http://schemas.microsoft.com/office/drawing/2014/main" id="{6FD13348-0090-E09E-036D-947543B426FB}"/>
              </a:ext>
            </a:extLst>
          </p:cNvPr>
          <p:cNvSpPr txBox="1">
            <a:spLocks noGrp="1"/>
          </p:cNvSpPr>
          <p:nvPr>
            <p:ph type="body" idx="4294967295"/>
          </p:nvPr>
        </p:nvSpPr>
        <p:spPr>
          <a:xfrm>
            <a:off x="479425" y="1592263"/>
            <a:ext cx="3636963" cy="4368800"/>
          </a:xfrm>
        </p:spPr>
        <p:txBody>
          <a:bodyPr anchor="ctr"/>
          <a:lstStyle/>
          <a:p>
            <a:pPr marL="0" indent="0" defTabSz="126004" eaLnBrk="1" fontAlgn="auto" hangingPunct="1">
              <a:spcBef>
                <a:spcPts val="0"/>
              </a:spcBef>
              <a:buFont typeface="Wingdings 2" pitchFamily="18"/>
              <a:buNone/>
              <a:defRPr/>
            </a:pPr>
            <a:r>
              <a:rPr sz="3400" b="1" dirty="0"/>
              <a:t>ExtrudeCrv</a:t>
            </a:r>
          </a:p>
        </p:txBody>
      </p:sp>
      <p:sp>
        <p:nvSpPr>
          <p:cNvPr id="92164" name="Slide Number Placeholder 11">
            <a:extLst>
              <a:ext uri="{FF2B5EF4-FFF2-40B4-BE49-F238E27FC236}">
                <a16:creationId xmlns:a16="http://schemas.microsoft.com/office/drawing/2014/main" id="{022C1394-1078-567D-AE82-D53AD9F876E0}"/>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D7CCFBC-890D-9846-92AA-9DCD0C8F2028}" type="slidenum">
              <a:rPr lang="en-GB" altLang="en-US" sz="1200">
                <a:solidFill>
                  <a:srgbClr val="000000"/>
                </a:solidFill>
                <a:latin typeface="Arial" panose="020B0604020202020204" pitchFamily="34" charset="0"/>
              </a:rPr>
              <a:pPr algn="r" eaLnBrk="1" hangingPunct="1"/>
              <a:t>19</a:t>
            </a:fld>
            <a:r>
              <a:rPr lang="en-GB" altLang="en-US" sz="1200">
                <a:solidFill>
                  <a:srgbClr val="000000"/>
                </a:solidFill>
                <a:latin typeface="Arial" panose="020B0604020202020204" pitchFamily="34" charset="0"/>
              </a:rPr>
              <a:t> </a:t>
            </a:r>
          </a:p>
        </p:txBody>
      </p:sp>
      <p:pic>
        <p:nvPicPr>
          <p:cNvPr id="92165" name="Picture 5" descr="A drawing of a glass wall&#10;&#10;Description automatically generated">
            <a:extLst>
              <a:ext uri="{FF2B5EF4-FFF2-40B4-BE49-F238E27FC236}">
                <a16:creationId xmlns:a16="http://schemas.microsoft.com/office/drawing/2014/main" id="{FC07E497-CEF4-3D42-F2CF-9FB6FD6A1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592263"/>
            <a:ext cx="7054850"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EFBE31A-F54F-74BC-F3EE-C9240A8F68FD}"/>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sz="1400" b="1" dirty="0"/>
              <a:t>Introduction</a:t>
            </a:r>
          </a:p>
        </p:txBody>
      </p:sp>
      <p:sp>
        <p:nvSpPr>
          <p:cNvPr id="3" name="Title 3">
            <a:extLst>
              <a:ext uri="{FF2B5EF4-FFF2-40B4-BE49-F238E27FC236}">
                <a16:creationId xmlns:a16="http://schemas.microsoft.com/office/drawing/2014/main" id="{064F11FD-3E49-B05A-1A94-752720C3FF45}"/>
              </a:ext>
            </a:extLst>
          </p:cNvPr>
          <p:cNvSpPr txBox="1">
            <a:spLocks noGrp="1"/>
          </p:cNvSpPr>
          <p:nvPr>
            <p:ph type="title"/>
          </p:nvPr>
        </p:nvSpPr>
        <p:spPr>
          <a:xfrm>
            <a:off x="481013" y="479425"/>
            <a:ext cx="11231562" cy="720725"/>
          </a:xfrm>
        </p:spPr>
        <p:txBody>
          <a:bodyPr/>
          <a:lstStyle/>
          <a:p>
            <a:pPr eaLnBrk="1" fontAlgn="auto" hangingPunct="1">
              <a:spcBef>
                <a:spcPts val="0"/>
              </a:spcBef>
              <a:spcAft>
                <a:spcPts val="0"/>
              </a:spcAft>
              <a:defRPr/>
            </a:pPr>
            <a:r>
              <a:rPr dirty="0"/>
              <a:t>Setting the context</a:t>
            </a:r>
          </a:p>
        </p:txBody>
      </p:sp>
      <p:sp>
        <p:nvSpPr>
          <p:cNvPr id="4" name="Text Placeholder 7">
            <a:extLst>
              <a:ext uri="{FF2B5EF4-FFF2-40B4-BE49-F238E27FC236}">
                <a16:creationId xmlns:a16="http://schemas.microsoft.com/office/drawing/2014/main" id="{523E0B2C-1E47-F494-3A52-2B584E6E6614}"/>
              </a:ext>
            </a:extLst>
          </p:cNvPr>
          <p:cNvSpPr txBox="1">
            <a:spLocks noGrp="1"/>
          </p:cNvSpPr>
          <p:nvPr>
            <p:ph type="body" idx="4294967295"/>
          </p:nvPr>
        </p:nvSpPr>
        <p:spPr>
          <a:xfrm>
            <a:off x="479425" y="1592263"/>
            <a:ext cx="3636963" cy="4368800"/>
          </a:xfrm>
        </p:spPr>
        <p:txBody>
          <a:bodyPr anchor="ctr"/>
          <a:lstStyle/>
          <a:p>
            <a:pPr marL="0" indent="0" defTabSz="126004" eaLnBrk="1" fontAlgn="auto" hangingPunct="1">
              <a:spcBef>
                <a:spcPts val="0"/>
              </a:spcBef>
              <a:buFont typeface="Wingdings 2" pitchFamily="18"/>
              <a:buNone/>
              <a:defRPr/>
            </a:pPr>
            <a:r>
              <a:rPr sz="3400" b="1"/>
              <a:t>You</a:t>
            </a:r>
            <a:endParaRPr i="1"/>
          </a:p>
        </p:txBody>
      </p:sp>
      <p:sp>
        <p:nvSpPr>
          <p:cNvPr id="5" name="Content Placeholder 1">
            <a:extLst>
              <a:ext uri="{FF2B5EF4-FFF2-40B4-BE49-F238E27FC236}">
                <a16:creationId xmlns:a16="http://schemas.microsoft.com/office/drawing/2014/main" id="{8650B4D0-487C-F528-45CD-A004BB536373}"/>
              </a:ext>
            </a:extLst>
          </p:cNvPr>
          <p:cNvSpPr txBox="1">
            <a:spLocks noGrp="1"/>
          </p:cNvSpPr>
          <p:nvPr>
            <p:ph type="body" idx="4294967295"/>
          </p:nvPr>
        </p:nvSpPr>
        <p:spPr>
          <a:xfrm>
            <a:off x="5232400" y="1592263"/>
            <a:ext cx="6480175" cy="4357687"/>
          </a:xfrm>
        </p:spPr>
        <p:txBody>
          <a:bodyPr anchor="ctr"/>
          <a:lstStyle/>
          <a:p>
            <a:pPr marL="431797" indent="-431797" defTabSz="126004" eaLnBrk="1" fontAlgn="auto" hangingPunct="1">
              <a:spcBef>
                <a:spcPts val="0"/>
              </a:spcBef>
              <a:buFont typeface="Wingdings 2" pitchFamily="18"/>
              <a:buChar char="¢"/>
              <a:defRPr/>
            </a:pPr>
            <a:r>
              <a:rPr dirty="0">
                <a:cs typeface="Arial"/>
              </a:rPr>
              <a:t>PGCerters thinking about Design students</a:t>
            </a:r>
          </a:p>
          <a:p>
            <a:pPr marL="431797" indent="-431797" defTabSz="126004" eaLnBrk="1" fontAlgn="auto" hangingPunct="1">
              <a:spcBef>
                <a:spcPts val="0"/>
              </a:spcBef>
              <a:buFont typeface="Wingdings 2" pitchFamily="18"/>
              <a:buChar char="¢"/>
              <a:defRPr/>
            </a:pPr>
            <a:r>
              <a:rPr dirty="0">
                <a:cs typeface="Arial"/>
              </a:rPr>
              <a:t>Beginners – having never used Rhino 3D</a:t>
            </a:r>
          </a:p>
        </p:txBody>
      </p:sp>
      <p:sp>
        <p:nvSpPr>
          <p:cNvPr id="64517" name="Slide Number Placeholder 11">
            <a:extLst>
              <a:ext uri="{FF2B5EF4-FFF2-40B4-BE49-F238E27FC236}">
                <a16:creationId xmlns:a16="http://schemas.microsoft.com/office/drawing/2014/main" id="{467F3CBF-7B53-87F3-33CF-4D75D349AC3D}"/>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57E2B2D-F34E-EC4A-9E34-C92FD85F26FD}" type="slidenum">
              <a:rPr lang="en-GB" altLang="en-US" sz="1200">
                <a:solidFill>
                  <a:srgbClr val="000000"/>
                </a:solidFill>
                <a:latin typeface="Arial" panose="020B0604020202020204" pitchFamily="34" charset="0"/>
              </a:rPr>
              <a:pPr algn="r" eaLnBrk="1" hangingPunct="1"/>
              <a:t>2</a:t>
            </a:fld>
            <a:r>
              <a:rPr lang="en-GB" altLang="en-US" sz="1200">
                <a:solidFill>
                  <a:srgbClr val="000000"/>
                </a:solidFill>
                <a:latin typeface="Arial" panose="020B0604020202020204" pitchFamily="34" charset="0"/>
              </a:rPr>
              <a:t>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02479EC-7581-1EC7-3F3D-2FBD5CA67EBD}"/>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sz="1400" b="1" dirty="0"/>
              <a:t>Recap</a:t>
            </a:r>
          </a:p>
        </p:txBody>
      </p:sp>
      <p:sp>
        <p:nvSpPr>
          <p:cNvPr id="3" name="Title 3">
            <a:extLst>
              <a:ext uri="{FF2B5EF4-FFF2-40B4-BE49-F238E27FC236}">
                <a16:creationId xmlns:a16="http://schemas.microsoft.com/office/drawing/2014/main" id="{02F25C23-8D30-00DF-B03D-4DF534F5546F}"/>
              </a:ext>
            </a:extLst>
          </p:cNvPr>
          <p:cNvSpPr txBox="1">
            <a:spLocks noGrp="1"/>
          </p:cNvSpPr>
          <p:nvPr>
            <p:ph type="title"/>
          </p:nvPr>
        </p:nvSpPr>
        <p:spPr>
          <a:xfrm>
            <a:off x="481013" y="479425"/>
            <a:ext cx="11231562" cy="720725"/>
          </a:xfrm>
        </p:spPr>
        <p:txBody>
          <a:bodyPr/>
          <a:lstStyle/>
          <a:p>
            <a:pPr eaLnBrk="1" fontAlgn="auto" hangingPunct="1">
              <a:spcBef>
                <a:spcPts val="0"/>
              </a:spcBef>
              <a:spcAft>
                <a:spcPts val="0"/>
              </a:spcAft>
              <a:defRPr/>
            </a:pPr>
            <a:r>
              <a:rPr dirty="0"/>
              <a:t>What we have learnt</a:t>
            </a:r>
          </a:p>
        </p:txBody>
      </p:sp>
      <p:sp>
        <p:nvSpPr>
          <p:cNvPr id="4" name="Text Placeholder 7">
            <a:extLst>
              <a:ext uri="{FF2B5EF4-FFF2-40B4-BE49-F238E27FC236}">
                <a16:creationId xmlns:a16="http://schemas.microsoft.com/office/drawing/2014/main" id="{1131E84D-6848-BB39-DD61-6E26548B9F61}"/>
              </a:ext>
            </a:extLst>
          </p:cNvPr>
          <p:cNvSpPr txBox="1">
            <a:spLocks noGrp="1"/>
          </p:cNvSpPr>
          <p:nvPr>
            <p:ph type="body" idx="4294967295"/>
          </p:nvPr>
        </p:nvSpPr>
        <p:spPr>
          <a:xfrm>
            <a:off x="479425" y="1592263"/>
            <a:ext cx="3636963" cy="4368800"/>
          </a:xfrm>
        </p:spPr>
        <p:txBody>
          <a:bodyPr anchor="ctr"/>
          <a:lstStyle/>
          <a:p>
            <a:pPr marL="0" indent="0" defTabSz="126004" eaLnBrk="1" fontAlgn="auto" hangingPunct="1">
              <a:spcBef>
                <a:spcPts val="0"/>
              </a:spcBef>
              <a:buFont typeface="Wingdings 2" pitchFamily="18"/>
              <a:buNone/>
              <a:defRPr/>
            </a:pPr>
            <a:r>
              <a:rPr sz="3400" b="1" dirty="0"/>
              <a:t>OffsetSrf</a:t>
            </a:r>
          </a:p>
        </p:txBody>
      </p:sp>
      <p:sp>
        <p:nvSpPr>
          <p:cNvPr id="94212" name="Slide Number Placeholder 11">
            <a:extLst>
              <a:ext uri="{FF2B5EF4-FFF2-40B4-BE49-F238E27FC236}">
                <a16:creationId xmlns:a16="http://schemas.microsoft.com/office/drawing/2014/main" id="{6ED85185-9EA3-617D-C6FC-421F4C8A712B}"/>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4E03961-CBF4-E843-B7EE-EEC292D54705}" type="slidenum">
              <a:rPr lang="en-GB" altLang="en-US" sz="1200">
                <a:solidFill>
                  <a:srgbClr val="000000"/>
                </a:solidFill>
                <a:latin typeface="Arial" panose="020B0604020202020204" pitchFamily="34" charset="0"/>
              </a:rPr>
              <a:pPr algn="r" eaLnBrk="1" hangingPunct="1"/>
              <a:t>20</a:t>
            </a:fld>
            <a:r>
              <a:rPr lang="en-GB" altLang="en-US" sz="1200">
                <a:solidFill>
                  <a:srgbClr val="000000"/>
                </a:solidFill>
                <a:latin typeface="Arial" panose="020B0604020202020204" pitchFamily="34" charset="0"/>
              </a:rPr>
              <a:t> </a:t>
            </a:r>
          </a:p>
        </p:txBody>
      </p:sp>
      <p:pic>
        <p:nvPicPr>
          <p:cNvPr id="94213" name="Picture 5" descr="A drawing of a glass wall&#10;&#10;Description automatically generated">
            <a:extLst>
              <a:ext uri="{FF2B5EF4-FFF2-40B4-BE49-F238E27FC236}">
                <a16:creationId xmlns:a16="http://schemas.microsoft.com/office/drawing/2014/main" id="{002F7F42-3E11-B263-83A3-2DAD121FC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592263"/>
            <a:ext cx="7054850"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A drawing of a cube with arrows&#10;&#10;Description automatically generated">
            <a:extLst>
              <a:ext uri="{FF2B5EF4-FFF2-40B4-BE49-F238E27FC236}">
                <a16:creationId xmlns:a16="http://schemas.microsoft.com/office/drawing/2014/main" id="{996E4298-E4C7-D5CE-2D52-BF6285934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88" y="1592263"/>
            <a:ext cx="7027862"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DBBB4B6-9352-2F34-0E07-A4DFAC949EED}"/>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sz="1400" b="1" dirty="0"/>
              <a:t>Recap</a:t>
            </a:r>
          </a:p>
        </p:txBody>
      </p:sp>
      <p:sp>
        <p:nvSpPr>
          <p:cNvPr id="3" name="Title 3">
            <a:extLst>
              <a:ext uri="{FF2B5EF4-FFF2-40B4-BE49-F238E27FC236}">
                <a16:creationId xmlns:a16="http://schemas.microsoft.com/office/drawing/2014/main" id="{4A3174F3-DA23-836F-D9D5-C1A7885D2D53}"/>
              </a:ext>
            </a:extLst>
          </p:cNvPr>
          <p:cNvSpPr txBox="1">
            <a:spLocks noGrp="1"/>
          </p:cNvSpPr>
          <p:nvPr>
            <p:ph type="title"/>
          </p:nvPr>
        </p:nvSpPr>
        <p:spPr>
          <a:xfrm>
            <a:off x="481013" y="479425"/>
            <a:ext cx="11231562" cy="720725"/>
          </a:xfrm>
        </p:spPr>
        <p:txBody>
          <a:bodyPr/>
          <a:lstStyle/>
          <a:p>
            <a:pPr eaLnBrk="1" fontAlgn="auto" hangingPunct="1">
              <a:spcBef>
                <a:spcPts val="0"/>
              </a:spcBef>
              <a:spcAft>
                <a:spcPts val="0"/>
              </a:spcAft>
              <a:defRPr/>
            </a:pPr>
            <a:r>
              <a:rPr dirty="0"/>
              <a:t>What we have learnt</a:t>
            </a:r>
          </a:p>
        </p:txBody>
      </p:sp>
      <p:sp>
        <p:nvSpPr>
          <p:cNvPr id="4" name="Text Placeholder 7">
            <a:extLst>
              <a:ext uri="{FF2B5EF4-FFF2-40B4-BE49-F238E27FC236}">
                <a16:creationId xmlns:a16="http://schemas.microsoft.com/office/drawing/2014/main" id="{B78CE26C-0935-C1DE-2AFA-CC3F5C1B29FC}"/>
              </a:ext>
            </a:extLst>
          </p:cNvPr>
          <p:cNvSpPr txBox="1">
            <a:spLocks noGrp="1"/>
          </p:cNvSpPr>
          <p:nvPr>
            <p:ph type="body" idx="4294967295"/>
          </p:nvPr>
        </p:nvSpPr>
        <p:spPr>
          <a:xfrm>
            <a:off x="479425" y="1592263"/>
            <a:ext cx="3636963" cy="4368800"/>
          </a:xfrm>
        </p:spPr>
        <p:txBody>
          <a:bodyPr anchor="ctr"/>
          <a:lstStyle/>
          <a:p>
            <a:pPr marL="0" indent="0" defTabSz="126004" eaLnBrk="1" fontAlgn="auto" hangingPunct="1">
              <a:spcBef>
                <a:spcPts val="0"/>
              </a:spcBef>
              <a:buFont typeface="Wingdings 2" pitchFamily="18"/>
              <a:buNone/>
              <a:defRPr/>
            </a:pPr>
            <a:r>
              <a:rPr sz="3400" b="1" dirty="0"/>
              <a:t>Object types</a:t>
            </a:r>
          </a:p>
        </p:txBody>
      </p:sp>
      <p:sp>
        <p:nvSpPr>
          <p:cNvPr id="96260" name="Slide Number Placeholder 11">
            <a:extLst>
              <a:ext uri="{FF2B5EF4-FFF2-40B4-BE49-F238E27FC236}">
                <a16:creationId xmlns:a16="http://schemas.microsoft.com/office/drawing/2014/main" id="{BFEE6530-DFAC-B9E7-EF9D-CB422C91112E}"/>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19C5808-B92E-DE4E-8FC7-93B3E8D76A77}" type="slidenum">
              <a:rPr lang="en-GB" altLang="en-US" sz="1200">
                <a:solidFill>
                  <a:srgbClr val="000000"/>
                </a:solidFill>
                <a:latin typeface="Arial" panose="020B0604020202020204" pitchFamily="34" charset="0"/>
              </a:rPr>
              <a:pPr algn="r" eaLnBrk="1" hangingPunct="1"/>
              <a:t>21</a:t>
            </a:fld>
            <a:r>
              <a:rPr lang="en-GB" altLang="en-US" sz="1200">
                <a:solidFill>
                  <a:srgbClr val="000000"/>
                </a:solidFill>
                <a:latin typeface="Arial" panose="020B0604020202020204" pitchFamily="34" charset="0"/>
              </a:rPr>
              <a:t> </a:t>
            </a:r>
          </a:p>
        </p:txBody>
      </p:sp>
      <p:sp>
        <p:nvSpPr>
          <p:cNvPr id="8" name="Content Placeholder 1">
            <a:extLst>
              <a:ext uri="{FF2B5EF4-FFF2-40B4-BE49-F238E27FC236}">
                <a16:creationId xmlns:a16="http://schemas.microsoft.com/office/drawing/2014/main" id="{F6AFB608-DE5F-2C26-DA60-1FC450320C0B}"/>
              </a:ext>
            </a:extLst>
          </p:cNvPr>
          <p:cNvSpPr txBox="1">
            <a:spLocks noGrp="1"/>
          </p:cNvSpPr>
          <p:nvPr>
            <p:ph type="body" idx="4294967295"/>
          </p:nvPr>
        </p:nvSpPr>
        <p:spPr>
          <a:xfrm>
            <a:off x="5232400" y="1592263"/>
            <a:ext cx="6480175" cy="4357687"/>
          </a:xfrm>
        </p:spPr>
        <p:txBody>
          <a:bodyPr anchor="ctr"/>
          <a:lstStyle/>
          <a:p>
            <a:pPr marL="431999" indent="-431999" defTabSz="126004" eaLnBrk="1" fontAlgn="auto" hangingPunct="1">
              <a:spcBef>
                <a:spcPts val="0"/>
              </a:spcBef>
              <a:buFont typeface="Wingdings 2" pitchFamily="18"/>
              <a:buChar char="¢"/>
              <a:defRPr/>
            </a:pPr>
            <a:r>
              <a:rPr b="1" dirty="0">
                <a:cs typeface="Arial"/>
              </a:rPr>
              <a:t>Curves – Lines, Polylines</a:t>
            </a:r>
          </a:p>
          <a:p>
            <a:pPr marL="431999" indent="-431999" defTabSz="126004" eaLnBrk="1" fontAlgn="auto" hangingPunct="1">
              <a:spcBef>
                <a:spcPts val="0"/>
              </a:spcBef>
              <a:buFont typeface="Wingdings 2" pitchFamily="18"/>
              <a:buChar char="¢"/>
              <a:defRPr/>
            </a:pPr>
            <a:r>
              <a:rPr b="1" dirty="0">
                <a:cs typeface="Arial"/>
              </a:rPr>
              <a:t>Surfaces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31195A3-4983-B637-524F-2614E0D26086}"/>
              </a:ext>
            </a:extLst>
          </p:cNvPr>
          <p:cNvSpPr txBox="1">
            <a:spLocks noGrp="1"/>
          </p:cNvSpPr>
          <p:nvPr>
            <p:ph type="body" idx="4294967295"/>
          </p:nvPr>
        </p:nvSpPr>
        <p:spPr>
          <a:xfrm>
            <a:off x="479425" y="198438"/>
            <a:ext cx="11233150" cy="280987"/>
          </a:xfrm>
        </p:spPr>
        <p:txBody>
          <a:bodyPr/>
          <a:lstStyle/>
          <a:p>
            <a:pPr marL="0" indent="0" defTabSz="126004" eaLnBrk="1" fontAlgn="auto" hangingPunct="1">
              <a:spcBef>
                <a:spcPts val="0"/>
              </a:spcBef>
              <a:buFont typeface="Wingdings 2" pitchFamily="18"/>
              <a:buNone/>
              <a:defRPr/>
            </a:pPr>
            <a:r>
              <a:rPr lang="en-GB" sz="1400" b="1" dirty="0"/>
              <a:t>Calling a command</a:t>
            </a:r>
          </a:p>
        </p:txBody>
      </p:sp>
      <p:sp>
        <p:nvSpPr>
          <p:cNvPr id="3" name="Title 3">
            <a:extLst>
              <a:ext uri="{FF2B5EF4-FFF2-40B4-BE49-F238E27FC236}">
                <a16:creationId xmlns:a16="http://schemas.microsoft.com/office/drawing/2014/main" id="{8A9B9883-796A-A08E-E94C-DC03D48940EF}"/>
              </a:ext>
            </a:extLst>
          </p:cNvPr>
          <p:cNvSpPr txBox="1">
            <a:spLocks noGrp="1"/>
          </p:cNvSpPr>
          <p:nvPr>
            <p:ph type="title"/>
          </p:nvPr>
        </p:nvSpPr>
        <p:spPr>
          <a:xfrm>
            <a:off x="481013" y="558800"/>
            <a:ext cx="11231562" cy="431800"/>
          </a:xfrm>
        </p:spPr>
        <p:txBody>
          <a:bodyPr/>
          <a:lstStyle/>
          <a:p>
            <a:pPr eaLnBrk="1" fontAlgn="auto" hangingPunct="1">
              <a:spcBef>
                <a:spcPts val="0"/>
              </a:spcBef>
              <a:spcAft>
                <a:spcPts val="0"/>
              </a:spcAft>
              <a:defRPr/>
            </a:pPr>
            <a:r>
              <a:rPr sz="3500" dirty="0"/>
              <a:t>How many ways do I have to call a command?</a:t>
            </a:r>
          </a:p>
        </p:txBody>
      </p:sp>
      <p:sp>
        <p:nvSpPr>
          <p:cNvPr id="98307" name="Slide Number Placeholder 11">
            <a:extLst>
              <a:ext uri="{FF2B5EF4-FFF2-40B4-BE49-F238E27FC236}">
                <a16:creationId xmlns:a16="http://schemas.microsoft.com/office/drawing/2014/main" id="{158AB97E-B9A0-B3E3-1CDD-155C7935BB23}"/>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E28D69F-9C0F-1042-9E96-61F2ACC2BE25}" type="slidenum">
              <a:rPr lang="en-GB" altLang="en-US" sz="1200">
                <a:solidFill>
                  <a:srgbClr val="000000"/>
                </a:solidFill>
                <a:latin typeface="Arial" panose="020B0604020202020204" pitchFamily="34" charset="0"/>
              </a:rPr>
              <a:pPr algn="r" eaLnBrk="1" hangingPunct="1"/>
              <a:t>22</a:t>
            </a:fld>
            <a:r>
              <a:rPr lang="en-GB" altLang="en-US" sz="1200">
                <a:solidFill>
                  <a:srgbClr val="000000"/>
                </a:solidFill>
                <a:latin typeface="Arial" panose="020B0604020202020204" pitchFamily="34" charset="0"/>
              </a:rPr>
              <a:t> </a:t>
            </a:r>
          </a:p>
        </p:txBody>
      </p:sp>
      <p:pic>
        <p:nvPicPr>
          <p:cNvPr id="98308" name="Picture 10" descr="Rhino blank interface">
            <a:extLst>
              <a:ext uri="{FF2B5EF4-FFF2-40B4-BE49-F238E27FC236}">
                <a16:creationId xmlns:a16="http://schemas.microsoft.com/office/drawing/2014/main" id="{104D4082-4FC4-A1AD-4BC5-EC26CEEA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235075"/>
            <a:ext cx="886777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650AE7-55BF-90DE-99AE-FCBE6D68CC29}"/>
              </a:ext>
            </a:extLst>
          </p:cNvPr>
          <p:cNvSpPr txBox="1">
            <a:spLocks noGrp="1"/>
          </p:cNvSpPr>
          <p:nvPr>
            <p:ph type="body" idx="4294967295"/>
          </p:nvPr>
        </p:nvSpPr>
        <p:spPr>
          <a:xfrm>
            <a:off x="479425" y="198438"/>
            <a:ext cx="11233150" cy="280987"/>
          </a:xfrm>
        </p:spPr>
        <p:txBody>
          <a:bodyPr/>
          <a:lstStyle/>
          <a:p>
            <a:pPr marL="0" indent="0" defTabSz="126004" eaLnBrk="1" fontAlgn="auto" hangingPunct="1">
              <a:spcBef>
                <a:spcPts val="0"/>
              </a:spcBef>
              <a:buFont typeface="Wingdings 2" pitchFamily="18"/>
              <a:buNone/>
              <a:defRPr/>
            </a:pPr>
            <a:r>
              <a:rPr lang="en-GB" sz="1400" b="1" dirty="0"/>
              <a:t>Calling a command</a:t>
            </a:r>
          </a:p>
        </p:txBody>
      </p:sp>
      <p:sp>
        <p:nvSpPr>
          <p:cNvPr id="3" name="Title 3">
            <a:extLst>
              <a:ext uri="{FF2B5EF4-FFF2-40B4-BE49-F238E27FC236}">
                <a16:creationId xmlns:a16="http://schemas.microsoft.com/office/drawing/2014/main" id="{17792AF8-8D17-4C7F-5045-049AC5A2661B}"/>
              </a:ext>
            </a:extLst>
          </p:cNvPr>
          <p:cNvSpPr txBox="1">
            <a:spLocks noGrp="1"/>
          </p:cNvSpPr>
          <p:nvPr>
            <p:ph type="title"/>
          </p:nvPr>
        </p:nvSpPr>
        <p:spPr>
          <a:xfrm>
            <a:off x="481013" y="558800"/>
            <a:ext cx="11231562" cy="431800"/>
          </a:xfrm>
        </p:spPr>
        <p:txBody>
          <a:bodyPr/>
          <a:lstStyle/>
          <a:p>
            <a:pPr eaLnBrk="1" fontAlgn="auto" hangingPunct="1">
              <a:spcBef>
                <a:spcPts val="0"/>
              </a:spcBef>
              <a:spcAft>
                <a:spcPts val="0"/>
              </a:spcAft>
              <a:defRPr/>
            </a:pPr>
            <a:r>
              <a:rPr sz="3500" dirty="0"/>
              <a:t>How many ways do I have to call a command?</a:t>
            </a:r>
          </a:p>
        </p:txBody>
      </p:sp>
      <p:sp>
        <p:nvSpPr>
          <p:cNvPr id="29699" name="Slide Number Placeholder 11">
            <a:extLst>
              <a:ext uri="{FF2B5EF4-FFF2-40B4-BE49-F238E27FC236}">
                <a16:creationId xmlns:a16="http://schemas.microsoft.com/office/drawing/2014/main" id="{551EC81B-6975-78BF-6C96-8EA1BE7B5A14}"/>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0D0219B-2D0D-4645-88B9-3DBEE1F48430}" type="slidenum">
              <a:rPr lang="en-GB" altLang="en-US" sz="1200">
                <a:solidFill>
                  <a:srgbClr val="000000"/>
                </a:solidFill>
                <a:latin typeface="Arial" panose="020B0604020202020204" pitchFamily="34" charset="0"/>
              </a:rPr>
              <a:pPr algn="r" eaLnBrk="1" hangingPunct="1"/>
              <a:t>23</a:t>
            </a:fld>
            <a:r>
              <a:rPr lang="en-GB" altLang="en-US" sz="1200">
                <a:solidFill>
                  <a:srgbClr val="000000"/>
                </a:solidFill>
                <a:latin typeface="Arial" panose="020B0604020202020204" pitchFamily="34" charset="0"/>
              </a:rPr>
              <a:t> </a:t>
            </a:r>
          </a:p>
        </p:txBody>
      </p:sp>
      <p:pic>
        <p:nvPicPr>
          <p:cNvPr id="29700" name="Picture 10" descr="Rhino blank interface">
            <a:extLst>
              <a:ext uri="{FF2B5EF4-FFF2-40B4-BE49-F238E27FC236}">
                <a16:creationId xmlns:a16="http://schemas.microsoft.com/office/drawing/2014/main" id="{52A28CF3-B47F-DF3E-916D-14F7D94EA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235075"/>
            <a:ext cx="886777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C714595-C5F8-26BD-31D8-B95E8B36DB58}"/>
              </a:ext>
            </a:extLst>
          </p:cNvPr>
          <p:cNvSpPr txBox="1">
            <a:spLocks noGrp="1"/>
          </p:cNvSpPr>
          <p:nvPr>
            <p:ph type="body" idx="4294967295"/>
          </p:nvPr>
        </p:nvSpPr>
        <p:spPr>
          <a:xfrm>
            <a:off x="479425" y="198438"/>
            <a:ext cx="11233150" cy="280987"/>
          </a:xfrm>
        </p:spPr>
        <p:txBody>
          <a:bodyPr/>
          <a:lstStyle/>
          <a:p>
            <a:pPr marL="0" indent="0" defTabSz="126004" eaLnBrk="1" fontAlgn="auto" hangingPunct="1">
              <a:spcBef>
                <a:spcPts val="0"/>
              </a:spcBef>
              <a:buFont typeface="Wingdings 2" pitchFamily="18"/>
              <a:buNone/>
              <a:defRPr/>
            </a:pPr>
            <a:r>
              <a:rPr lang="en-GB" sz="1400" b="1" dirty="0"/>
              <a:t>Calling a command</a:t>
            </a:r>
          </a:p>
        </p:txBody>
      </p:sp>
      <p:sp>
        <p:nvSpPr>
          <p:cNvPr id="31746" name="Slide Number Placeholder 11">
            <a:extLst>
              <a:ext uri="{FF2B5EF4-FFF2-40B4-BE49-F238E27FC236}">
                <a16:creationId xmlns:a16="http://schemas.microsoft.com/office/drawing/2014/main" id="{2A62DCDF-4BE3-6E8A-9D1B-FE832F1EBDCA}"/>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60FC29F-3B45-CD41-8D00-CB18DF9977FE}" type="slidenum">
              <a:rPr lang="en-GB" altLang="en-US" sz="1200">
                <a:solidFill>
                  <a:srgbClr val="000000"/>
                </a:solidFill>
                <a:latin typeface="Arial" panose="020B0604020202020204" pitchFamily="34" charset="0"/>
              </a:rPr>
              <a:pPr algn="r" eaLnBrk="1" hangingPunct="1"/>
              <a:t>24</a:t>
            </a:fld>
            <a:r>
              <a:rPr lang="en-GB" altLang="en-US" sz="1200">
                <a:solidFill>
                  <a:srgbClr val="000000"/>
                </a:solidFill>
                <a:latin typeface="Arial" panose="020B0604020202020204" pitchFamily="34" charset="0"/>
              </a:rPr>
              <a:t> </a:t>
            </a:r>
          </a:p>
        </p:txBody>
      </p:sp>
      <p:pic>
        <p:nvPicPr>
          <p:cNvPr id="31747" name="Picture 10">
            <a:extLst>
              <a:ext uri="{FF2B5EF4-FFF2-40B4-BE49-F238E27FC236}">
                <a16:creationId xmlns:a16="http://schemas.microsoft.com/office/drawing/2014/main" id="{62F96247-29CC-8DAA-FB6B-05A4CC442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235075"/>
            <a:ext cx="886777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a:extLst>
              <a:ext uri="{FF2B5EF4-FFF2-40B4-BE49-F238E27FC236}">
                <a16:creationId xmlns:a16="http://schemas.microsoft.com/office/drawing/2014/main" id="{6595EC22-CFB6-ED00-F580-3AD56CDA8C2F}"/>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4 ways to call the same command</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33793" name="Slide Number Placeholder 3">
            <a:extLst>
              <a:ext uri="{FF2B5EF4-FFF2-40B4-BE49-F238E27FC236}">
                <a16:creationId xmlns:a16="http://schemas.microsoft.com/office/drawing/2014/main" id="{6CD82ED5-E002-7A53-C4BC-F528596C61B3}"/>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780D2FF-4712-8C48-88B0-9F293F5054A3}" type="slidenum">
              <a:rPr lang="en-GB" altLang="en-US" sz="1200">
                <a:solidFill>
                  <a:srgbClr val="000000"/>
                </a:solidFill>
                <a:latin typeface="Arial" panose="020B0604020202020204" pitchFamily="34" charset="0"/>
              </a:rPr>
              <a:pPr algn="r" eaLnBrk="1" hangingPunct="1"/>
              <a:t>25</a:t>
            </a:fld>
            <a:r>
              <a:rPr lang="en-GB" altLang="en-US" sz="1200">
                <a:solidFill>
                  <a:srgbClr val="000000"/>
                </a:solidFill>
                <a:latin typeface="Arial" panose="020B0604020202020204" pitchFamily="34" charset="0"/>
              </a:rPr>
              <a:t> </a:t>
            </a:r>
          </a:p>
        </p:txBody>
      </p:sp>
      <p:sp>
        <p:nvSpPr>
          <p:cNvPr id="33794" name="TextBox 19">
            <a:extLst>
              <a:ext uri="{FF2B5EF4-FFF2-40B4-BE49-F238E27FC236}">
                <a16:creationId xmlns:a16="http://schemas.microsoft.com/office/drawing/2014/main" id="{1543C83B-4999-592F-3F81-AA3F2311D076}"/>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7" name="Content Placeholder 12">
            <a:extLst>
              <a:ext uri="{FF2B5EF4-FFF2-40B4-BE49-F238E27FC236}">
                <a16:creationId xmlns:a16="http://schemas.microsoft.com/office/drawing/2014/main" id="{B586CDB1-578C-D391-F5C7-0B234B8C7291}"/>
              </a:ext>
            </a:extLst>
          </p:cNvPr>
          <p:cNvSpPr txBox="1"/>
          <p:nvPr/>
        </p:nvSpPr>
        <p:spPr>
          <a:xfrm>
            <a:off x="8070850" y="2078038"/>
            <a:ext cx="3641725" cy="2239962"/>
          </a:xfrm>
          <a:prstGeom prst="rect">
            <a:avLst/>
          </a:prstGeom>
          <a:noFill/>
          <a:ln cap="flat">
            <a:noFill/>
          </a:ln>
        </p:spPr>
        <p:txBody>
          <a:bodyPr/>
          <a:lstStyle/>
          <a:p>
            <a:pPr marL="431999" indent="-431999" defTabSz="126004" eaLnBrk="1" fontAlgn="auto" hangingPunct="1">
              <a:lnSpc>
                <a:spcPct val="110000"/>
              </a:lnSpc>
              <a:spcBef>
                <a:spcPts val="0"/>
              </a:spcBef>
              <a:spcAft>
                <a:spcPts val="1200"/>
              </a:spcAft>
              <a:buClr>
                <a:srgbClr val="000000"/>
              </a:buClr>
              <a:buSzPct val="80000"/>
              <a:buFont typeface="Wingdings 2" pitchFamily="18"/>
              <a:buChar char="¢"/>
              <a:defRPr sz="1800" b="0" i="0" u="none" strike="noStrike" kern="0" cap="none" spc="0" baseline="0">
                <a:solidFill>
                  <a:srgbClr val="000000"/>
                </a:solidFill>
                <a:uFillTx/>
              </a:defRPr>
            </a:pPr>
            <a:r>
              <a:rPr lang="en-GB" b="1" kern="0" spc="-10" dirty="0">
                <a:solidFill>
                  <a:srgbClr val="000000"/>
                </a:solidFill>
                <a:latin typeface="Arial"/>
              </a:rPr>
              <a:t>Type a command</a:t>
            </a:r>
          </a:p>
          <a:p>
            <a:pPr marL="431999" indent="-431999" defTabSz="126004" eaLnBrk="1" fontAlgn="auto" hangingPunct="1">
              <a:lnSpc>
                <a:spcPct val="110000"/>
              </a:lnSpc>
              <a:spcBef>
                <a:spcPts val="0"/>
              </a:spcBef>
              <a:spcAft>
                <a:spcPts val="1200"/>
              </a:spcAft>
              <a:buClr>
                <a:srgbClr val="000000"/>
              </a:buClr>
              <a:buSzPct val="80000"/>
              <a:buFont typeface="Wingdings 2" pitchFamily="18"/>
              <a:buChar char="¢"/>
              <a:defRPr sz="1800" b="0" i="0" u="none" strike="noStrike" kern="0" cap="none" spc="0" baseline="0">
                <a:solidFill>
                  <a:srgbClr val="000000"/>
                </a:solidFill>
                <a:uFillTx/>
              </a:defRPr>
            </a:pPr>
            <a:r>
              <a:rPr lang="en-GB" b="1" kern="0" spc="-10" dirty="0">
                <a:solidFill>
                  <a:srgbClr val="000000"/>
                </a:solidFill>
                <a:latin typeface="Arial"/>
              </a:rPr>
              <a:t>Get instructions </a:t>
            </a:r>
          </a:p>
          <a:p>
            <a:pPr marL="431999" indent="-431999" defTabSz="126004" eaLnBrk="1" fontAlgn="auto" hangingPunct="1">
              <a:lnSpc>
                <a:spcPct val="110000"/>
              </a:lnSpc>
              <a:spcBef>
                <a:spcPts val="0"/>
              </a:spcBef>
              <a:spcAft>
                <a:spcPts val="1200"/>
              </a:spcAft>
              <a:buClr>
                <a:srgbClr val="000000"/>
              </a:buClr>
              <a:buSzPct val="80000"/>
              <a:buFont typeface="Wingdings 2" pitchFamily="18"/>
              <a:buChar char="¢"/>
              <a:defRPr sz="1800" b="0" i="0" u="none" strike="noStrike" kern="0" cap="none" spc="0" baseline="0">
                <a:solidFill>
                  <a:srgbClr val="000000"/>
                </a:solidFill>
                <a:uFillTx/>
              </a:defRPr>
            </a:pPr>
            <a:r>
              <a:rPr lang="en-GB" b="1" kern="0" spc="-10" dirty="0">
                <a:solidFill>
                  <a:srgbClr val="000000"/>
                </a:solidFill>
                <a:latin typeface="Arial"/>
              </a:rPr>
              <a:t>Change command options</a:t>
            </a:r>
          </a:p>
          <a:p>
            <a:pPr marL="431999" indent="-431999" defTabSz="126004" eaLnBrk="1" fontAlgn="auto" hangingPunct="1">
              <a:lnSpc>
                <a:spcPct val="110000"/>
              </a:lnSpc>
              <a:spcBef>
                <a:spcPts val="0"/>
              </a:spcBef>
              <a:spcAft>
                <a:spcPts val="1200"/>
              </a:spcAft>
              <a:buClr>
                <a:srgbClr val="000000"/>
              </a:buClr>
              <a:buSzPct val="80000"/>
              <a:buFont typeface="Wingdings 2" pitchFamily="18"/>
              <a:buChar char="¢"/>
              <a:defRPr sz="1800" b="0" i="0" u="none" strike="noStrike" kern="0" cap="none" spc="0" baseline="0">
                <a:solidFill>
                  <a:srgbClr val="000000"/>
                </a:solidFill>
                <a:uFillTx/>
              </a:defRPr>
            </a:pPr>
            <a:r>
              <a:rPr lang="en-GB" b="1" kern="0" spc="-10" dirty="0">
                <a:solidFill>
                  <a:srgbClr val="000000"/>
                </a:solidFill>
                <a:latin typeface="Arial"/>
              </a:rPr>
              <a:t>Look at history</a:t>
            </a:r>
          </a:p>
          <a:p>
            <a:pPr marL="431999" indent="-431999" defTabSz="126004" eaLnBrk="1" fontAlgn="auto" hangingPunct="1">
              <a:lnSpc>
                <a:spcPct val="110000"/>
              </a:lnSpc>
              <a:spcBef>
                <a:spcPts val="0"/>
              </a:spcBef>
              <a:spcAft>
                <a:spcPts val="1200"/>
              </a:spcAft>
              <a:buClr>
                <a:srgbClr val="000000"/>
              </a:buClr>
              <a:buSzPct val="80000"/>
              <a:buFont typeface="Wingdings 2" pitchFamily="18"/>
              <a:buChar char="¢"/>
              <a:defRPr sz="1800" b="0" i="0" u="none" strike="noStrike" kern="0" cap="none" spc="0" baseline="0">
                <a:solidFill>
                  <a:srgbClr val="000000"/>
                </a:solidFill>
                <a:uFillTx/>
              </a:defRPr>
            </a:pPr>
            <a:r>
              <a:rPr lang="en-GB" b="1" kern="0" spc="-10" dirty="0">
                <a:solidFill>
                  <a:srgbClr val="000000"/>
                </a:solidFill>
                <a:latin typeface="Arial"/>
              </a:rPr>
              <a:t>Check success of an action </a:t>
            </a:r>
          </a:p>
        </p:txBody>
      </p:sp>
      <p:sp>
        <p:nvSpPr>
          <p:cNvPr id="33796" name="Footer Placeholder 8">
            <a:extLst>
              <a:ext uri="{FF2B5EF4-FFF2-40B4-BE49-F238E27FC236}">
                <a16:creationId xmlns:a16="http://schemas.microsoft.com/office/drawing/2014/main" id="{5B479EC5-4AFF-E304-4FA4-1352B036BFFE}"/>
              </a:ext>
            </a:extLst>
          </p:cNvPr>
          <p:cNvSpPr txBox="1">
            <a:spLocks noChangeArrowheads="1"/>
          </p:cNvSpPr>
          <p:nvPr/>
        </p:nvSpPr>
        <p:spPr bwMode="auto">
          <a:xfrm>
            <a:off x="3324225" y="6356350"/>
            <a:ext cx="7974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GB" altLang="en-US" sz="1200">
                <a:solidFill>
                  <a:srgbClr val="000000"/>
                </a:solidFill>
                <a:latin typeface="Arial" panose="020B0604020202020204" pitchFamily="34" charset="0"/>
              </a:rPr>
              <a:t>Rhino 3D - Refresher Part 01</a:t>
            </a:r>
            <a:endParaRPr lang="en-US" altLang="en-US" sz="12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67911D33-F31B-D48D-41C7-6F2A342536C1}"/>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The command line</a:t>
            </a:r>
          </a:p>
        </p:txBody>
      </p:sp>
      <p:sp>
        <p:nvSpPr>
          <p:cNvPr id="12" name="Title 3">
            <a:extLst>
              <a:ext uri="{FF2B5EF4-FFF2-40B4-BE49-F238E27FC236}">
                <a16:creationId xmlns:a16="http://schemas.microsoft.com/office/drawing/2014/main" id="{590F6D4A-F599-7F44-9980-1B1B6F4B61AC}"/>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Getting feedback while modelling</a:t>
            </a:r>
          </a:p>
        </p:txBody>
      </p:sp>
      <p:pic>
        <p:nvPicPr>
          <p:cNvPr id="33799" name="Picture 13" descr="A computer screen with a white background&#10;&#10;Description automatically generated">
            <a:extLst>
              <a:ext uri="{FF2B5EF4-FFF2-40B4-BE49-F238E27FC236}">
                <a16:creationId xmlns:a16="http://schemas.microsoft.com/office/drawing/2014/main" id="{B9906590-E99C-B1C4-8AE5-37155FC12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1285"/>
          <a:stretch>
            <a:fillRect/>
          </a:stretch>
        </p:blipFill>
        <p:spPr bwMode="auto">
          <a:xfrm>
            <a:off x="547688" y="1944688"/>
            <a:ext cx="7199312"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a:extLst>
              <a:ext uri="{FF2B5EF4-FFF2-40B4-BE49-F238E27FC236}">
                <a16:creationId xmlns:a16="http://schemas.microsoft.com/office/drawing/2014/main" id="{81912F90-3787-012F-E611-9C07D63BC1BA}"/>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369B103-147F-BC46-8CBB-AEA0455BD56F}" type="slidenum">
              <a:rPr lang="en-GB" altLang="en-US" sz="1200">
                <a:solidFill>
                  <a:srgbClr val="000000"/>
                </a:solidFill>
                <a:latin typeface="Arial" panose="020B0604020202020204" pitchFamily="34" charset="0"/>
              </a:rPr>
              <a:pPr algn="r" eaLnBrk="1" hangingPunct="1"/>
              <a:t>26</a:t>
            </a:fld>
            <a:r>
              <a:rPr lang="en-GB" altLang="en-US" sz="1200">
                <a:solidFill>
                  <a:srgbClr val="000000"/>
                </a:solidFill>
                <a:latin typeface="Arial" panose="020B0604020202020204" pitchFamily="34" charset="0"/>
              </a:rPr>
              <a:t> </a:t>
            </a:r>
          </a:p>
        </p:txBody>
      </p:sp>
      <p:sp>
        <p:nvSpPr>
          <p:cNvPr id="35842" name="TextBox 19">
            <a:extLst>
              <a:ext uri="{FF2B5EF4-FFF2-40B4-BE49-F238E27FC236}">
                <a16:creationId xmlns:a16="http://schemas.microsoft.com/office/drawing/2014/main" id="{CFFAA29D-78DF-5934-24B5-450DDBCCBCCB}"/>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35843" name="Footer Placeholder 8">
            <a:extLst>
              <a:ext uri="{FF2B5EF4-FFF2-40B4-BE49-F238E27FC236}">
                <a16:creationId xmlns:a16="http://schemas.microsoft.com/office/drawing/2014/main" id="{962AC7BB-AC28-8C02-4947-E27937F69281}"/>
              </a:ext>
            </a:extLst>
          </p:cNvPr>
          <p:cNvSpPr txBox="1">
            <a:spLocks noChangeArrowheads="1"/>
          </p:cNvSpPr>
          <p:nvPr/>
        </p:nvSpPr>
        <p:spPr bwMode="auto">
          <a:xfrm>
            <a:off x="3324225" y="6356350"/>
            <a:ext cx="7974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GB" altLang="en-US" sz="1200">
                <a:solidFill>
                  <a:srgbClr val="000000"/>
                </a:solidFill>
                <a:latin typeface="Arial" panose="020B0604020202020204" pitchFamily="34" charset="0"/>
              </a:rPr>
              <a:t>Rhino 3D - Refresher Part 01</a:t>
            </a:r>
            <a:endParaRPr lang="en-US" altLang="en-US" sz="12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1D4A97B5-F160-ACD1-0C19-BFBFA87DC9A0}"/>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Other important features of the UI </a:t>
            </a:r>
          </a:p>
        </p:txBody>
      </p:sp>
      <p:sp>
        <p:nvSpPr>
          <p:cNvPr id="12" name="Title 3">
            <a:extLst>
              <a:ext uri="{FF2B5EF4-FFF2-40B4-BE49-F238E27FC236}">
                <a16:creationId xmlns:a16="http://schemas.microsoft.com/office/drawing/2014/main" id="{B17440C2-711F-35E2-250A-66C6A90EF51F}"/>
              </a:ext>
            </a:extLst>
          </p:cNvPr>
          <p:cNvSpPr txBox="1">
            <a:spLocks/>
          </p:cNvSpPr>
          <p:nvPr/>
        </p:nvSpPr>
        <p:spPr>
          <a:xfrm>
            <a:off x="481013" y="587375"/>
            <a:ext cx="11231562" cy="433388"/>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Layers / Properties / Status Bar &amp; Osnap / Viewports  </a:t>
            </a:r>
          </a:p>
        </p:txBody>
      </p:sp>
      <p:pic>
        <p:nvPicPr>
          <p:cNvPr id="35846" name="Picture 2" descr="A screenshot of a computer&#10;&#10;Description automatically generated">
            <a:extLst>
              <a:ext uri="{FF2B5EF4-FFF2-40B4-BE49-F238E27FC236}">
                <a16:creationId xmlns:a16="http://schemas.microsoft.com/office/drawing/2014/main" id="{F3C288FA-D96D-F7FD-D775-1A6CDB98F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100138"/>
            <a:ext cx="9015413"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FD35-5676-43A0-E108-27AC920DB313}"/>
              </a:ext>
            </a:extLst>
          </p:cNvPr>
          <p:cNvSpPr txBox="1">
            <a:spLocks noGrp="1"/>
          </p:cNvSpPr>
          <p:nvPr>
            <p:ph type="title"/>
          </p:nvPr>
        </p:nvSpPr>
        <p:spPr>
          <a:xfrm>
            <a:off x="1450975" y="2489200"/>
            <a:ext cx="9290050" cy="1879600"/>
          </a:xfrm>
        </p:spPr>
        <p:txBody>
          <a:bodyPr/>
          <a:lstStyle/>
          <a:p>
            <a:pPr eaLnBrk="1" fontAlgn="auto" hangingPunct="1">
              <a:spcBef>
                <a:spcPts val="0"/>
              </a:spcBef>
              <a:spcAft>
                <a:spcPts val="0"/>
              </a:spcAft>
              <a:defRPr/>
            </a:pPr>
            <a:r>
              <a:rPr lang="en-GB" dirty="0"/>
              <a:t>Going further</a:t>
            </a:r>
            <a:endParaRPr lang="en-GB" sz="2400"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a:extLst>
              <a:ext uri="{FF2B5EF4-FFF2-40B4-BE49-F238E27FC236}">
                <a16:creationId xmlns:a16="http://schemas.microsoft.com/office/drawing/2014/main" id="{1C6655FB-7960-B5E7-2EF6-D95A95AFA0E8}"/>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8ABA078-8B86-B949-BA61-7688D391D367}" type="slidenum">
              <a:rPr lang="en-GB" altLang="en-US" sz="1200">
                <a:solidFill>
                  <a:srgbClr val="000000"/>
                </a:solidFill>
                <a:latin typeface="Arial" panose="020B0604020202020204" pitchFamily="34" charset="0"/>
              </a:rPr>
              <a:pPr algn="r" eaLnBrk="1" hangingPunct="1"/>
              <a:t>28</a:t>
            </a:fld>
            <a:r>
              <a:rPr lang="en-GB" altLang="en-US" sz="1200">
                <a:solidFill>
                  <a:srgbClr val="000000"/>
                </a:solidFill>
                <a:latin typeface="Arial" panose="020B0604020202020204" pitchFamily="34" charset="0"/>
              </a:rPr>
              <a:t> </a:t>
            </a:r>
          </a:p>
        </p:txBody>
      </p:sp>
      <p:sp>
        <p:nvSpPr>
          <p:cNvPr id="38914" name="TextBox 19">
            <a:extLst>
              <a:ext uri="{FF2B5EF4-FFF2-40B4-BE49-F238E27FC236}">
                <a16:creationId xmlns:a16="http://schemas.microsoft.com/office/drawing/2014/main" id="{68620F96-C2E0-8AEC-3D35-FB5153644F51}"/>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2" name="Title 3">
            <a:extLst>
              <a:ext uri="{FF2B5EF4-FFF2-40B4-BE49-F238E27FC236}">
                <a16:creationId xmlns:a16="http://schemas.microsoft.com/office/drawing/2014/main" id="{9EB92673-87ED-DC6D-1394-39C1EB56E5CD}"/>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Going further – another strategy</a:t>
            </a:r>
          </a:p>
        </p:txBody>
      </p:sp>
      <p:pic>
        <p:nvPicPr>
          <p:cNvPr id="38916" name="Picture Placeholder 9">
            <a:extLst>
              <a:ext uri="{FF2B5EF4-FFF2-40B4-BE49-F238E27FC236}">
                <a16:creationId xmlns:a16="http://schemas.microsoft.com/office/drawing/2014/main" id="{250DDDC9-2120-E18A-F69B-5BF0DA45410F}"/>
              </a:ext>
            </a:extLst>
          </p:cNvPr>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rcRect l="-1123" r="760"/>
          <a:stretch>
            <a:fillRect/>
          </a:stretch>
        </p:blipFill>
        <p:spPr bwMode="auto">
          <a:xfrm>
            <a:off x="6249988" y="1565275"/>
            <a:ext cx="4402137" cy="4386263"/>
          </a:xfrm>
        </p:spPr>
      </p:pic>
      <p:sp>
        <p:nvSpPr>
          <p:cNvPr id="8" name="Text Placeholder 2">
            <a:extLst>
              <a:ext uri="{FF2B5EF4-FFF2-40B4-BE49-F238E27FC236}">
                <a16:creationId xmlns:a16="http://schemas.microsoft.com/office/drawing/2014/main" id="{58C95B5D-D426-425C-E825-BF739B78AFC2}"/>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Zig Zag chair</a:t>
            </a:r>
          </a:p>
        </p:txBody>
      </p:sp>
      <p:sp>
        <p:nvSpPr>
          <p:cNvPr id="2" name="Text Placeholder 2">
            <a:extLst>
              <a:ext uri="{FF2B5EF4-FFF2-40B4-BE49-F238E27FC236}">
                <a16:creationId xmlns:a16="http://schemas.microsoft.com/office/drawing/2014/main" id="{31799F96-2BC7-0C70-E475-7C6D7CA9FC12}"/>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too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4" name="Text Placeholder 2">
            <a:extLst>
              <a:ext uri="{FF2B5EF4-FFF2-40B4-BE49-F238E27FC236}">
                <a16:creationId xmlns:a16="http://schemas.microsoft.com/office/drawing/2014/main" id="{39327104-8B4C-55A3-009A-6FDBDAE05A23}"/>
              </a:ext>
            </a:extLst>
          </p:cNvPr>
          <p:cNvSpPr txBox="1">
            <a:spLocks noGrp="1"/>
          </p:cNvSpPr>
          <p:nvPr>
            <p:ph type="body" idx="4294967295"/>
          </p:nvPr>
        </p:nvSpPr>
        <p:spPr>
          <a:xfrm>
            <a:off x="804863" y="3103563"/>
            <a:ext cx="5038725" cy="1417637"/>
          </a:xfrm>
        </p:spPr>
        <p:txBody>
          <a:bodyPr/>
          <a:lstStyle/>
          <a:p>
            <a:pPr marL="0" indent="0" defTabSz="126004" eaLnBrk="1" fontAlgn="auto" hangingPunct="1">
              <a:spcBef>
                <a:spcPts val="0"/>
              </a:spcBef>
              <a:buFont typeface="Wingdings 2" pitchFamily="18"/>
              <a:buNone/>
              <a:defRPr/>
            </a:pPr>
            <a:r>
              <a:rPr lang="en-GB" sz="2000" b="1" dirty="0">
                <a:solidFill>
                  <a:schemeClr val="bg1"/>
                </a:solidFill>
              </a:rPr>
              <a:t>What if I wanted a close-up render on the same chair</a:t>
            </a:r>
          </a:p>
          <a:p>
            <a:pPr marL="0" indent="0" defTabSz="126004" eaLnBrk="1" fontAlgn="auto" hangingPunct="1">
              <a:spcBef>
                <a:spcPts val="0"/>
              </a:spcBef>
              <a:buFont typeface="Wingdings 2" pitchFamily="18"/>
              <a:buNone/>
              <a:defRPr/>
            </a:pPr>
            <a:r>
              <a:rPr lang="en-GB" sz="2000" b="1" dirty="0">
                <a:solidFill>
                  <a:schemeClr val="bg1"/>
                </a:solidFill>
              </a:rPr>
              <a:t>What would you add to it to make it more realistic?</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AAE1-0902-D2C6-64E6-E971376BA9DE}"/>
              </a:ext>
            </a:extLst>
          </p:cNvPr>
          <p:cNvSpPr txBox="1">
            <a:spLocks noGrp="1"/>
          </p:cNvSpPr>
          <p:nvPr>
            <p:ph type="title"/>
          </p:nvPr>
        </p:nvSpPr>
        <p:spPr>
          <a:xfrm>
            <a:off x="1450975" y="2489200"/>
            <a:ext cx="9290050" cy="1879600"/>
          </a:xfrm>
        </p:spPr>
        <p:txBody>
          <a:bodyPr/>
          <a:lstStyle/>
          <a:p>
            <a:pPr eaLnBrk="1" fontAlgn="auto" hangingPunct="1">
              <a:spcBef>
                <a:spcPts val="0"/>
              </a:spcBef>
              <a:spcAft>
                <a:spcPts val="0"/>
              </a:spcAft>
              <a:defRPr/>
            </a:pPr>
            <a:r>
              <a:rPr lang="en-GB" dirty="0"/>
              <a:t>Doubts || Questions?</a:t>
            </a:r>
            <a:endParaRPr lang="en-GB" sz="2400"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A78B26-A3BE-BF1E-3867-694D1650722C}"/>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2" charset="2"/>
              <a:buNone/>
              <a:defRPr/>
            </a:pPr>
            <a:r>
              <a:rPr lang="en-GB" sz="1400" b="1" dirty="0"/>
              <a:t>Introduction</a:t>
            </a:r>
          </a:p>
          <a:p>
            <a:pPr marL="0" indent="0" defTabSz="126004" eaLnBrk="1" fontAlgn="auto" hangingPunct="1">
              <a:spcBef>
                <a:spcPts val="0"/>
              </a:spcBef>
              <a:buFont typeface="Wingdings 2" pitchFamily="18"/>
              <a:buNone/>
              <a:defRPr/>
            </a:pPr>
            <a:endParaRPr sz="1400" b="1" dirty="0"/>
          </a:p>
        </p:txBody>
      </p:sp>
      <p:sp>
        <p:nvSpPr>
          <p:cNvPr id="3" name="Title 3">
            <a:extLst>
              <a:ext uri="{FF2B5EF4-FFF2-40B4-BE49-F238E27FC236}">
                <a16:creationId xmlns:a16="http://schemas.microsoft.com/office/drawing/2014/main" id="{53E93655-39FE-DF3B-1D43-45635AB1A40D}"/>
              </a:ext>
            </a:extLst>
          </p:cNvPr>
          <p:cNvSpPr txBox="1">
            <a:spLocks noGrp="1"/>
          </p:cNvSpPr>
          <p:nvPr>
            <p:ph type="title"/>
          </p:nvPr>
        </p:nvSpPr>
        <p:spPr>
          <a:xfrm>
            <a:off x="481013" y="479425"/>
            <a:ext cx="11231562" cy="720725"/>
          </a:xfrm>
        </p:spPr>
        <p:txBody>
          <a:bodyPr/>
          <a:lstStyle/>
          <a:p>
            <a:pPr eaLnBrk="1" fontAlgn="auto" hangingPunct="1">
              <a:spcBef>
                <a:spcPts val="0"/>
              </a:spcBef>
              <a:spcAft>
                <a:spcPts val="0"/>
              </a:spcAft>
              <a:defRPr/>
            </a:pPr>
            <a:r>
              <a:rPr dirty="0"/>
              <a:t>In this session</a:t>
            </a:r>
          </a:p>
        </p:txBody>
      </p:sp>
      <p:sp>
        <p:nvSpPr>
          <p:cNvPr id="4" name="Text Placeholder 7">
            <a:extLst>
              <a:ext uri="{FF2B5EF4-FFF2-40B4-BE49-F238E27FC236}">
                <a16:creationId xmlns:a16="http://schemas.microsoft.com/office/drawing/2014/main" id="{C21F7B7D-74E9-3216-1A1B-8247E12A2C54}"/>
              </a:ext>
            </a:extLst>
          </p:cNvPr>
          <p:cNvSpPr txBox="1">
            <a:spLocks noGrp="1"/>
          </p:cNvSpPr>
          <p:nvPr>
            <p:ph type="body" idx="4294967295"/>
          </p:nvPr>
        </p:nvSpPr>
        <p:spPr>
          <a:xfrm>
            <a:off x="479425" y="1592263"/>
            <a:ext cx="3636963" cy="4368800"/>
          </a:xfrm>
        </p:spPr>
        <p:txBody>
          <a:bodyPr anchor="ctr"/>
          <a:lstStyle/>
          <a:p>
            <a:pPr marL="0" indent="0" defTabSz="126004" eaLnBrk="1" fontAlgn="auto" hangingPunct="1">
              <a:spcBef>
                <a:spcPts val="0"/>
              </a:spcBef>
              <a:buFont typeface="Wingdings 2" pitchFamily="18"/>
              <a:buNone/>
              <a:defRPr/>
            </a:pPr>
            <a:r>
              <a:rPr lang="en-GB" sz="3400" b="1" dirty="0"/>
              <a:t>Objectives</a:t>
            </a:r>
          </a:p>
        </p:txBody>
      </p:sp>
      <p:sp>
        <p:nvSpPr>
          <p:cNvPr id="5" name="Content Placeholder 1">
            <a:extLst>
              <a:ext uri="{FF2B5EF4-FFF2-40B4-BE49-F238E27FC236}">
                <a16:creationId xmlns:a16="http://schemas.microsoft.com/office/drawing/2014/main" id="{72F3D64A-B626-577E-5746-42D510D0F1AF}"/>
              </a:ext>
            </a:extLst>
          </p:cNvPr>
          <p:cNvSpPr txBox="1">
            <a:spLocks noGrp="1"/>
          </p:cNvSpPr>
          <p:nvPr>
            <p:ph type="body" idx="4294967295"/>
          </p:nvPr>
        </p:nvSpPr>
        <p:spPr>
          <a:xfrm>
            <a:off x="5232400" y="1592263"/>
            <a:ext cx="6480175" cy="4357687"/>
          </a:xfrm>
        </p:spPr>
        <p:txBody>
          <a:bodyPr anchor="ctr"/>
          <a:lstStyle/>
          <a:p>
            <a:pPr marL="431999" indent="-431999" defTabSz="126004" eaLnBrk="1" fontAlgn="auto" hangingPunct="1">
              <a:spcBef>
                <a:spcPts val="0"/>
              </a:spcBef>
              <a:buFont typeface="Wingdings 2" pitchFamily="18"/>
              <a:buChar char="¢"/>
              <a:defRPr/>
            </a:pPr>
            <a:r>
              <a:rPr dirty="0">
                <a:cs typeface="Arial"/>
              </a:rPr>
              <a:t>Overcome fear of learning a new software</a:t>
            </a:r>
          </a:p>
          <a:p>
            <a:pPr marL="431999" indent="-431999" defTabSz="126004" eaLnBrk="1" fontAlgn="auto" hangingPunct="1">
              <a:spcBef>
                <a:spcPts val="0"/>
              </a:spcBef>
              <a:buFont typeface="Wingdings 2" pitchFamily="18"/>
              <a:buChar char="¢"/>
              <a:defRPr/>
            </a:pPr>
            <a:r>
              <a:rPr dirty="0">
                <a:cs typeface="Arial"/>
              </a:rPr>
              <a:t>Learn technical aspects without noticing</a:t>
            </a:r>
          </a:p>
          <a:p>
            <a:pPr marL="431999" indent="-431999" defTabSz="126004" eaLnBrk="1" fontAlgn="auto" hangingPunct="1">
              <a:spcBef>
                <a:spcPts val="0"/>
              </a:spcBef>
              <a:buFont typeface="Wingdings 2" pitchFamily="18"/>
              <a:buChar char="¢"/>
              <a:defRPr/>
            </a:pPr>
            <a:r>
              <a:rPr dirty="0">
                <a:cs typeface="Arial"/>
              </a:rPr>
              <a:t>Get a hold of the interface, ways to call basic commands, and from the first session, establish good practice </a:t>
            </a:r>
            <a:r>
              <a:rPr b="1" dirty="0">
                <a:cs typeface="Arial"/>
              </a:rPr>
              <a:t>workflows</a:t>
            </a:r>
          </a:p>
        </p:txBody>
      </p:sp>
      <p:sp>
        <p:nvSpPr>
          <p:cNvPr id="66565" name="Slide Number Placeholder 11">
            <a:extLst>
              <a:ext uri="{FF2B5EF4-FFF2-40B4-BE49-F238E27FC236}">
                <a16:creationId xmlns:a16="http://schemas.microsoft.com/office/drawing/2014/main" id="{EF46ECC8-6F0E-6884-DBC6-E2F4CB52C5FB}"/>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0C6841E-1917-054E-B85B-37AAC6A1C928}" type="slidenum">
              <a:rPr lang="en-GB" altLang="en-US" sz="1200">
                <a:solidFill>
                  <a:srgbClr val="000000"/>
                </a:solidFill>
                <a:latin typeface="Arial" panose="020B0604020202020204" pitchFamily="34" charset="0"/>
              </a:rPr>
              <a:pPr algn="r" eaLnBrk="1" hangingPunct="1"/>
              <a:t>3</a:t>
            </a:fld>
            <a:r>
              <a:rPr lang="en-GB" altLang="en-US" sz="1200">
                <a:solidFill>
                  <a:srgbClr val="000000"/>
                </a:solidFill>
                <a:latin typeface="Arial" panose="020B0604020202020204" pitchFamily="34" charset="0"/>
              </a:rPr>
              <a:t>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867CE-7C83-315A-6CD1-E2A3C30F82D4}"/>
              </a:ext>
            </a:extLst>
          </p:cNvPr>
          <p:cNvSpPr txBox="1">
            <a:spLocks noGrp="1"/>
          </p:cNvSpPr>
          <p:nvPr>
            <p:ph type="body" idx="4294967295"/>
          </p:nvPr>
        </p:nvSpPr>
        <p:spPr>
          <a:xfrm>
            <a:off x="4259263" y="1592263"/>
            <a:ext cx="5314950" cy="4357687"/>
          </a:xfrm>
        </p:spPr>
        <p:txBody>
          <a:bodyPr anchor="b"/>
          <a:lstStyle/>
          <a:p>
            <a:pPr marL="0" indent="0" defTabSz="126004" eaLnBrk="1" fontAlgn="auto" hangingPunct="1">
              <a:spcBef>
                <a:spcPts val="0"/>
              </a:spcBef>
              <a:buFont typeface="Wingdings 2" pitchFamily="18"/>
              <a:buNone/>
              <a:defRPr/>
            </a:pPr>
            <a:r>
              <a:rPr sz="1800" b="1">
                <a:solidFill>
                  <a:srgbClr val="FFFFFF"/>
                </a:solidFill>
              </a:rPr>
              <a:t>Eden Chahal</a:t>
            </a:r>
          </a:p>
          <a:p>
            <a:pPr marL="0" indent="0" defTabSz="126004" eaLnBrk="1" fontAlgn="auto" hangingPunct="1">
              <a:spcBef>
                <a:spcPts val="0"/>
              </a:spcBef>
              <a:buFont typeface="Wingdings 2" pitchFamily="18"/>
              <a:buNone/>
              <a:defRPr/>
            </a:pPr>
            <a:r>
              <a:rPr sz="1800">
                <a:solidFill>
                  <a:srgbClr val="FFFFFF"/>
                </a:solidFill>
              </a:rPr>
              <a:t>Specialist Technician Digital Design &amp; Fabrication</a:t>
            </a:r>
          </a:p>
          <a:p>
            <a:pPr marL="0" indent="0" defTabSz="126004" eaLnBrk="1" fontAlgn="auto" hangingPunct="1">
              <a:spcBef>
                <a:spcPts val="0"/>
              </a:spcBef>
              <a:buFont typeface="Wingdings 2" pitchFamily="18"/>
              <a:buNone/>
              <a:defRPr/>
            </a:pPr>
            <a:r>
              <a:rPr sz="1800">
                <a:solidFill>
                  <a:srgbClr val="FFFFFF"/>
                </a:solidFill>
              </a:rPr>
              <a:t>e.chahal@arts.ac.uk</a:t>
            </a:r>
          </a:p>
        </p:txBody>
      </p:sp>
      <p:sp>
        <p:nvSpPr>
          <p:cNvPr id="3" name="Title 2">
            <a:extLst>
              <a:ext uri="{FF2B5EF4-FFF2-40B4-BE49-F238E27FC236}">
                <a16:creationId xmlns:a16="http://schemas.microsoft.com/office/drawing/2014/main" id="{84D644B7-018A-93C0-4ED5-C536E1AAF8EF}"/>
              </a:ext>
            </a:extLst>
          </p:cNvPr>
          <p:cNvSpPr txBox="1">
            <a:spLocks noGrp="1"/>
          </p:cNvSpPr>
          <p:nvPr>
            <p:ph type="title"/>
          </p:nvPr>
        </p:nvSpPr>
        <p:spPr>
          <a:xfrm>
            <a:off x="481013" y="1592263"/>
            <a:ext cx="2698750" cy="4357687"/>
          </a:xfrm>
        </p:spPr>
        <p:txBody>
          <a:bodyPr/>
          <a:lstStyle/>
          <a:p>
            <a:pPr eaLnBrk="1" fontAlgn="auto" hangingPunct="1">
              <a:spcBef>
                <a:spcPts val="0"/>
              </a:spcBef>
              <a:spcAft>
                <a:spcPts val="0"/>
              </a:spcAft>
              <a:defRPr/>
            </a:pPr>
            <a:r>
              <a:rPr lang="en-US"/>
              <a:t>Thank you</a:t>
            </a:r>
          </a:p>
        </p:txBody>
      </p:sp>
      <p:sp>
        <p:nvSpPr>
          <p:cNvPr id="41987" name="Rectangle 3">
            <a:extLst>
              <a:ext uri="{FF2B5EF4-FFF2-40B4-BE49-F238E27FC236}">
                <a16:creationId xmlns:a16="http://schemas.microsoft.com/office/drawing/2014/main" id="{89E23EFC-321C-847B-A106-7E39C438998F}"/>
              </a:ext>
            </a:extLst>
          </p:cNvPr>
          <p:cNvSpPr>
            <a:spLocks noChangeArrowheads="1"/>
          </p:cNvSpPr>
          <p:nvPr/>
        </p:nvSpPr>
        <p:spPr bwMode="auto">
          <a:xfrm>
            <a:off x="10234613" y="5345113"/>
            <a:ext cx="1697037" cy="604837"/>
          </a:xfrm>
          <a:prstGeom prst="rect">
            <a:avLst/>
          </a:prstGeom>
          <a:solidFill>
            <a:srgbClr val="000000"/>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GB" altLang="en-US">
              <a:solidFill>
                <a:srgbClr val="FFFFFF"/>
              </a:solidFill>
              <a:latin typeface="Arial" panose="020B060402020202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803F5DF-21FD-E89D-7C1C-B48FE4EBE254}"/>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2" charset="2"/>
              <a:buNone/>
              <a:defRPr/>
            </a:pPr>
            <a:r>
              <a:rPr lang="en-GB" sz="1400" b="1" dirty="0"/>
              <a:t>Introduction</a:t>
            </a:r>
          </a:p>
          <a:p>
            <a:pPr marL="0" indent="0" defTabSz="126004" eaLnBrk="1" fontAlgn="auto" hangingPunct="1">
              <a:spcBef>
                <a:spcPts val="0"/>
              </a:spcBef>
              <a:buFont typeface="Wingdings 2" pitchFamily="18"/>
              <a:buNone/>
              <a:defRPr/>
            </a:pPr>
            <a:endParaRPr sz="1400" b="1" dirty="0"/>
          </a:p>
        </p:txBody>
      </p:sp>
      <p:sp>
        <p:nvSpPr>
          <p:cNvPr id="3" name="Title 3">
            <a:extLst>
              <a:ext uri="{FF2B5EF4-FFF2-40B4-BE49-F238E27FC236}">
                <a16:creationId xmlns:a16="http://schemas.microsoft.com/office/drawing/2014/main" id="{3F30A4F3-53BD-C928-99BE-7BDF55416ACF}"/>
              </a:ext>
            </a:extLst>
          </p:cNvPr>
          <p:cNvSpPr txBox="1">
            <a:spLocks noGrp="1"/>
          </p:cNvSpPr>
          <p:nvPr>
            <p:ph type="title"/>
          </p:nvPr>
        </p:nvSpPr>
        <p:spPr>
          <a:xfrm>
            <a:off x="481013" y="479425"/>
            <a:ext cx="11231562" cy="720725"/>
          </a:xfrm>
        </p:spPr>
        <p:txBody>
          <a:bodyPr/>
          <a:lstStyle/>
          <a:p>
            <a:pPr eaLnBrk="1" fontAlgn="auto" hangingPunct="1">
              <a:spcBef>
                <a:spcPts val="0"/>
              </a:spcBef>
              <a:spcAft>
                <a:spcPts val="0"/>
              </a:spcAft>
              <a:defRPr/>
            </a:pPr>
            <a:r>
              <a:rPr dirty="0"/>
              <a:t>In this session</a:t>
            </a:r>
          </a:p>
        </p:txBody>
      </p:sp>
      <p:sp>
        <p:nvSpPr>
          <p:cNvPr id="4" name="Text Placeholder 7">
            <a:extLst>
              <a:ext uri="{FF2B5EF4-FFF2-40B4-BE49-F238E27FC236}">
                <a16:creationId xmlns:a16="http://schemas.microsoft.com/office/drawing/2014/main" id="{3C0B2048-829D-04D8-8FDD-D000F6F5D243}"/>
              </a:ext>
            </a:extLst>
          </p:cNvPr>
          <p:cNvSpPr txBox="1">
            <a:spLocks noGrp="1"/>
          </p:cNvSpPr>
          <p:nvPr>
            <p:ph type="body" idx="4294967295"/>
          </p:nvPr>
        </p:nvSpPr>
        <p:spPr>
          <a:xfrm>
            <a:off x="479425" y="1592263"/>
            <a:ext cx="3636963" cy="4368800"/>
          </a:xfrm>
        </p:spPr>
        <p:txBody>
          <a:bodyPr anchor="ctr"/>
          <a:lstStyle/>
          <a:p>
            <a:pPr marL="0" indent="0" defTabSz="126004" eaLnBrk="1" fontAlgn="auto" hangingPunct="1">
              <a:spcBef>
                <a:spcPts val="0"/>
              </a:spcBef>
              <a:buFont typeface="Wingdings 2" pitchFamily="18"/>
              <a:buNone/>
              <a:defRPr/>
            </a:pPr>
            <a:r>
              <a:rPr lang="en-GB" sz="3400" b="1" dirty="0"/>
              <a:t>Strategy</a:t>
            </a:r>
          </a:p>
        </p:txBody>
      </p:sp>
      <p:sp>
        <p:nvSpPr>
          <p:cNvPr id="5" name="Content Placeholder 1">
            <a:extLst>
              <a:ext uri="{FF2B5EF4-FFF2-40B4-BE49-F238E27FC236}">
                <a16:creationId xmlns:a16="http://schemas.microsoft.com/office/drawing/2014/main" id="{21266925-FBA8-CD98-847C-BC810877FA0A}"/>
              </a:ext>
            </a:extLst>
          </p:cNvPr>
          <p:cNvSpPr txBox="1">
            <a:spLocks noGrp="1"/>
          </p:cNvSpPr>
          <p:nvPr>
            <p:ph type="body" idx="4294967295"/>
          </p:nvPr>
        </p:nvSpPr>
        <p:spPr>
          <a:xfrm>
            <a:off x="5232400" y="1592263"/>
            <a:ext cx="6480175" cy="4357687"/>
          </a:xfrm>
        </p:spPr>
        <p:txBody>
          <a:bodyPr anchor="ctr"/>
          <a:lstStyle/>
          <a:p>
            <a:pPr marL="431999" indent="-431999" defTabSz="126004" eaLnBrk="1" fontAlgn="auto" hangingPunct="1">
              <a:spcBef>
                <a:spcPts val="0"/>
              </a:spcBef>
              <a:buFont typeface="Wingdings 2" pitchFamily="18"/>
              <a:buChar char="¢"/>
              <a:defRPr/>
            </a:pPr>
            <a:r>
              <a:rPr dirty="0">
                <a:cs typeface="Arial"/>
              </a:rPr>
              <a:t>Oversimplification </a:t>
            </a:r>
          </a:p>
          <a:p>
            <a:pPr marL="431999" indent="-431999" defTabSz="126004" eaLnBrk="1" fontAlgn="auto" hangingPunct="1">
              <a:spcBef>
                <a:spcPts val="0"/>
              </a:spcBef>
              <a:buFont typeface="Wingdings 2" pitchFamily="18"/>
              <a:buChar char="¢"/>
              <a:defRPr/>
            </a:pPr>
            <a:r>
              <a:rPr dirty="0">
                <a:cs typeface="Arial"/>
              </a:rPr>
              <a:t>Place the students within a practical scenario</a:t>
            </a:r>
          </a:p>
          <a:p>
            <a:pPr marL="431999" indent="-431999" defTabSz="126004" eaLnBrk="1" fontAlgn="auto" hangingPunct="1">
              <a:spcBef>
                <a:spcPts val="0"/>
              </a:spcBef>
              <a:buFont typeface="Wingdings 2" pitchFamily="18"/>
              <a:buChar char="¢"/>
              <a:defRPr/>
            </a:pPr>
            <a:r>
              <a:rPr dirty="0">
                <a:cs typeface="Arial"/>
              </a:rPr>
              <a:t>Build a model, ready to be used or printed, in their first session</a:t>
            </a:r>
          </a:p>
          <a:p>
            <a:pPr marL="431999" indent="-431999" defTabSz="126004" eaLnBrk="1" fontAlgn="auto" hangingPunct="1">
              <a:spcBef>
                <a:spcPts val="0"/>
              </a:spcBef>
              <a:buFont typeface="Wingdings 2" pitchFamily="18"/>
              <a:buChar char="¢"/>
              <a:defRPr/>
            </a:pPr>
            <a:r>
              <a:rPr dirty="0">
                <a:cs typeface="Arial"/>
              </a:rPr>
              <a:t>Show the outcome first, recap at the end</a:t>
            </a:r>
          </a:p>
          <a:p>
            <a:pPr marL="431999" indent="-431999" defTabSz="126004" eaLnBrk="1" fontAlgn="auto" hangingPunct="1">
              <a:spcBef>
                <a:spcPts val="0"/>
              </a:spcBef>
              <a:buFont typeface="Wingdings 2" pitchFamily="18"/>
              <a:buChar char="¢"/>
              <a:defRPr/>
            </a:pPr>
            <a:r>
              <a:rPr dirty="0">
                <a:cs typeface="Arial"/>
              </a:rPr>
              <a:t>Bringing the virtual space to the physical one through props</a:t>
            </a:r>
          </a:p>
        </p:txBody>
      </p:sp>
      <p:sp>
        <p:nvSpPr>
          <p:cNvPr id="68613" name="Slide Number Placeholder 11">
            <a:extLst>
              <a:ext uri="{FF2B5EF4-FFF2-40B4-BE49-F238E27FC236}">
                <a16:creationId xmlns:a16="http://schemas.microsoft.com/office/drawing/2014/main" id="{6FE7791C-BD20-7622-A35D-FCFADFB71FE0}"/>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C79221AC-9BAF-DE4C-B562-E06143FC6F49}" type="slidenum">
              <a:rPr lang="en-GB" altLang="en-US" sz="1200">
                <a:solidFill>
                  <a:srgbClr val="000000"/>
                </a:solidFill>
                <a:latin typeface="Arial" panose="020B0604020202020204" pitchFamily="34" charset="0"/>
              </a:rPr>
              <a:pPr algn="r" eaLnBrk="1" hangingPunct="1"/>
              <a:t>4</a:t>
            </a:fld>
            <a:r>
              <a:rPr lang="en-GB" altLang="en-US" sz="1200">
                <a:solidFill>
                  <a:srgbClr val="000000"/>
                </a:solidFill>
                <a:latin typeface="Arial" panose="020B0604020202020204" pitchFamily="34" charset="0"/>
              </a:rPr>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03C5-BE14-E200-5F24-63870079B0C0}"/>
              </a:ext>
            </a:extLst>
          </p:cNvPr>
          <p:cNvSpPr txBox="1">
            <a:spLocks noGrp="1"/>
          </p:cNvSpPr>
          <p:nvPr>
            <p:ph type="title"/>
          </p:nvPr>
        </p:nvSpPr>
        <p:spPr>
          <a:xfrm>
            <a:off x="1450975" y="2489200"/>
            <a:ext cx="9290050" cy="1879600"/>
          </a:xfrm>
        </p:spPr>
        <p:txBody>
          <a:bodyPr/>
          <a:lstStyle/>
          <a:p>
            <a:pPr eaLnBrk="1" fontAlgn="auto" hangingPunct="1">
              <a:spcBef>
                <a:spcPts val="0"/>
              </a:spcBef>
              <a:spcAft>
                <a:spcPts val="0"/>
              </a:spcAft>
              <a:defRPr/>
            </a:pPr>
            <a:r>
              <a:rPr lang="en-GB" dirty="0"/>
              <a:t>Before we open Rhino</a:t>
            </a:r>
            <a:endParaRPr lang="en-GB" sz="2400"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a:extLst>
              <a:ext uri="{FF2B5EF4-FFF2-40B4-BE49-F238E27FC236}">
                <a16:creationId xmlns:a16="http://schemas.microsoft.com/office/drawing/2014/main" id="{0B277792-7A6B-388F-67EC-C5C2A3B77152}"/>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1C7200E-3657-C34E-9EB6-CA227A039057}" type="slidenum">
              <a:rPr lang="en-GB" altLang="en-US" sz="1200">
                <a:solidFill>
                  <a:srgbClr val="000000"/>
                </a:solidFill>
                <a:latin typeface="Arial" panose="020B0604020202020204" pitchFamily="34" charset="0"/>
              </a:rPr>
              <a:pPr algn="r" eaLnBrk="1" hangingPunct="1"/>
              <a:t>6</a:t>
            </a:fld>
            <a:r>
              <a:rPr lang="en-GB" altLang="en-US" sz="1200">
                <a:solidFill>
                  <a:srgbClr val="000000"/>
                </a:solidFill>
                <a:latin typeface="Arial" panose="020B0604020202020204" pitchFamily="34" charset="0"/>
              </a:rPr>
              <a:t> </a:t>
            </a:r>
          </a:p>
        </p:txBody>
      </p:sp>
      <p:sp>
        <p:nvSpPr>
          <p:cNvPr id="26626" name="TextBox 19">
            <a:extLst>
              <a:ext uri="{FF2B5EF4-FFF2-40B4-BE49-F238E27FC236}">
                <a16:creationId xmlns:a16="http://schemas.microsoft.com/office/drawing/2014/main" id="{9E4B7064-7544-E301-410B-9BA6CFA43109}"/>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9E17E752-308C-9FDD-4C18-F1D4F42E503A}"/>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too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1A84A65C-1728-D4CD-FD4B-68226F02188C}"/>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Before you start – set a strategy</a:t>
            </a:r>
          </a:p>
        </p:txBody>
      </p:sp>
      <p:pic>
        <p:nvPicPr>
          <p:cNvPr id="26629" name="Picture Placeholder 9" descr="A wooden chair with a square back&#10;&#10;Description automatically generated">
            <a:extLst>
              <a:ext uri="{FF2B5EF4-FFF2-40B4-BE49-F238E27FC236}">
                <a16:creationId xmlns:a16="http://schemas.microsoft.com/office/drawing/2014/main" id="{622B9B40-4DD6-FB01-5BDA-9A80BDBEA30C}"/>
              </a:ext>
            </a:extLst>
          </p:cNvPr>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rcRect t="18309" b="9431"/>
          <a:stretch>
            <a:fillRect/>
          </a:stretch>
        </p:blipFill>
        <p:spPr bwMode="auto">
          <a:xfrm>
            <a:off x="6280150" y="1592263"/>
            <a:ext cx="4040188" cy="4386262"/>
          </a:xfrm>
        </p:spPr>
      </p:pic>
      <p:sp>
        <p:nvSpPr>
          <p:cNvPr id="8" name="Text Placeholder 2">
            <a:extLst>
              <a:ext uri="{FF2B5EF4-FFF2-40B4-BE49-F238E27FC236}">
                <a16:creationId xmlns:a16="http://schemas.microsoft.com/office/drawing/2014/main" id="{D05D57D4-1C6B-3ACF-0834-D7E72FE1C6EB}"/>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Before we open Rhino</a:t>
            </a:r>
          </a:p>
        </p:txBody>
      </p:sp>
      <p:sp>
        <p:nvSpPr>
          <p:cNvPr id="2" name="Text Placeholder 2">
            <a:extLst>
              <a:ext uri="{FF2B5EF4-FFF2-40B4-BE49-F238E27FC236}">
                <a16:creationId xmlns:a16="http://schemas.microsoft.com/office/drawing/2014/main" id="{E876C936-3D36-9877-116C-56C231C48760}"/>
              </a:ext>
            </a:extLst>
          </p:cNvPr>
          <p:cNvSpPr txBox="1">
            <a:spLocks noGrp="1"/>
          </p:cNvSpPr>
          <p:nvPr>
            <p:ph type="body" idx="4294967295"/>
          </p:nvPr>
        </p:nvSpPr>
        <p:spPr>
          <a:xfrm>
            <a:off x="720725" y="2492375"/>
            <a:ext cx="5038725" cy="2727325"/>
          </a:xfrm>
        </p:spPr>
        <p:txBody>
          <a:bodyPr/>
          <a:lstStyle/>
          <a:p>
            <a:pPr marL="0" indent="0" defTabSz="126004" eaLnBrk="1" fontAlgn="auto" hangingPunct="1">
              <a:spcBef>
                <a:spcPts val="0"/>
              </a:spcBef>
              <a:buFont typeface="Wingdings 2" pitchFamily="18"/>
              <a:buNone/>
              <a:defRPr/>
            </a:pPr>
            <a:r>
              <a:rPr lang="en-GB" sz="2000" b="1" dirty="0">
                <a:solidFill>
                  <a:schemeClr val="bg1"/>
                </a:solidFill>
              </a:rPr>
              <a:t>I want to design this Zigzag chair to :</a:t>
            </a:r>
          </a:p>
          <a:p>
            <a:pPr marL="0" indent="0" defTabSz="126004" eaLnBrk="1" fontAlgn="auto" hangingPunct="1">
              <a:spcBef>
                <a:spcPts val="0"/>
              </a:spcBef>
              <a:buFont typeface="Wingdings 2" pitchFamily="18"/>
              <a:buNone/>
              <a:defRPr/>
            </a:pPr>
            <a:endParaRPr lang="en-GB" sz="2000" b="1" dirty="0">
              <a:solidFill>
                <a:schemeClr val="bg1"/>
              </a:solidFill>
            </a:endParaRPr>
          </a:p>
          <a:p>
            <a:pPr defTabSz="126004" eaLnBrk="1" fontAlgn="auto" hangingPunct="1">
              <a:spcBef>
                <a:spcPts val="0"/>
              </a:spcBef>
              <a:buClr>
                <a:schemeClr val="bg1"/>
              </a:buClr>
              <a:defRPr/>
            </a:pPr>
            <a:r>
              <a:rPr lang="en-GB" sz="2000" b="1" dirty="0">
                <a:solidFill>
                  <a:schemeClr val="bg1"/>
                </a:solidFill>
              </a:rPr>
              <a:t>3D print at a small scale </a:t>
            </a:r>
          </a:p>
          <a:p>
            <a:pPr marL="0" indent="0" defTabSz="126004" eaLnBrk="1" fontAlgn="auto" hangingPunct="1">
              <a:spcBef>
                <a:spcPts val="0"/>
              </a:spcBef>
              <a:buClr>
                <a:schemeClr val="bg1"/>
              </a:buClr>
              <a:buFont typeface="Wingdings 2" pitchFamily="2" charset="2"/>
              <a:buNone/>
              <a:defRPr/>
            </a:pPr>
            <a:r>
              <a:rPr lang="en-GB" sz="2000" b="1" dirty="0">
                <a:solidFill>
                  <a:schemeClr val="bg1"/>
                </a:solidFill>
              </a:rPr>
              <a:t>Or </a:t>
            </a:r>
          </a:p>
          <a:p>
            <a:pPr defTabSz="126004" eaLnBrk="1" fontAlgn="auto" hangingPunct="1">
              <a:spcBef>
                <a:spcPts val="0"/>
              </a:spcBef>
              <a:buClr>
                <a:schemeClr val="bg1"/>
              </a:buClr>
              <a:defRPr/>
            </a:pPr>
            <a:r>
              <a:rPr lang="en-GB" sz="2000" b="1" dirty="0">
                <a:solidFill>
                  <a:schemeClr val="bg1"/>
                </a:solidFill>
              </a:rPr>
              <a:t>Use in a scene where it won’t be too visible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753B3163-9EF4-C5B5-C23F-345FE294B326}"/>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733E228E-9471-8045-BA92-E4D170EE4AAA}" type="slidenum">
              <a:rPr lang="en-GB" altLang="en-US" sz="1200">
                <a:solidFill>
                  <a:srgbClr val="000000"/>
                </a:solidFill>
                <a:latin typeface="Arial" panose="020B0604020202020204" pitchFamily="34" charset="0"/>
              </a:rPr>
              <a:pPr algn="r" eaLnBrk="1" hangingPunct="1"/>
              <a:t>7</a:t>
            </a:fld>
            <a:r>
              <a:rPr lang="en-GB" altLang="en-US" sz="1200">
                <a:solidFill>
                  <a:srgbClr val="000000"/>
                </a:solidFill>
                <a:latin typeface="Arial" panose="020B0604020202020204" pitchFamily="34" charset="0"/>
              </a:rPr>
              <a:t> </a:t>
            </a:r>
          </a:p>
        </p:txBody>
      </p:sp>
      <p:sp>
        <p:nvSpPr>
          <p:cNvPr id="70659" name="TextBox 19">
            <a:extLst>
              <a:ext uri="{FF2B5EF4-FFF2-40B4-BE49-F238E27FC236}">
                <a16:creationId xmlns:a16="http://schemas.microsoft.com/office/drawing/2014/main" id="{A786EB11-41C8-8203-6B80-9C6EB5F0DF31}"/>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0B78A5F9-BB1D-97FB-6C60-16B0EDF7D6B7}"/>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a:t>
            </a:r>
            <a:r>
              <a:rPr lang="en-GB" sz="2000" dirty="0" err="1"/>
              <a:t>oo</a:t>
            </a:r>
            <a:r>
              <a:rPr lang="en-GB" sz="2000" dirty="0"/>
              <a:t>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831FF576-3D8C-AF45-927D-2A8CA846A678}"/>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The material that we found - </a:t>
            </a:r>
            <a:r>
              <a:rPr sz="2800" b="0" dirty="0"/>
              <a:t>Zig Zag Chair, Rietveld (1934) </a:t>
            </a:r>
          </a:p>
        </p:txBody>
      </p:sp>
      <p:sp>
        <p:nvSpPr>
          <p:cNvPr id="8" name="Text Placeholder 2">
            <a:extLst>
              <a:ext uri="{FF2B5EF4-FFF2-40B4-BE49-F238E27FC236}">
                <a16:creationId xmlns:a16="http://schemas.microsoft.com/office/drawing/2014/main" id="{22146496-347C-A40A-4214-DC7370C10F6A}"/>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Before we open Rhino</a:t>
            </a:r>
          </a:p>
        </p:txBody>
      </p:sp>
      <p:pic>
        <p:nvPicPr>
          <p:cNvPr id="70663" name="Picture 3" descr="A drawing of a chair&#10;&#10;Description automatically generated">
            <a:extLst>
              <a:ext uri="{FF2B5EF4-FFF2-40B4-BE49-F238E27FC236}">
                <a16:creationId xmlns:a16="http://schemas.microsoft.com/office/drawing/2014/main" id="{9DA27D5B-944A-906D-F6D9-AA35E1129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18" b="2689"/>
          <a:stretch>
            <a:fillRect/>
          </a:stretch>
        </p:blipFill>
        <p:spPr bwMode="auto">
          <a:xfrm>
            <a:off x="357188" y="1128713"/>
            <a:ext cx="715327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Slide Number Placeholder 3">
            <a:extLst>
              <a:ext uri="{FF2B5EF4-FFF2-40B4-BE49-F238E27FC236}">
                <a16:creationId xmlns:a16="http://schemas.microsoft.com/office/drawing/2014/main" id="{85F88383-CFB1-44D2-D43E-75B094B88EF7}"/>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7EA03B8-8C5D-0247-AF5D-6D31C5E5127C}" type="slidenum">
              <a:rPr lang="en-GB" altLang="en-US" sz="1200">
                <a:solidFill>
                  <a:srgbClr val="000000"/>
                </a:solidFill>
                <a:latin typeface="Arial" panose="020B0604020202020204" pitchFamily="34" charset="0"/>
              </a:rPr>
              <a:pPr algn="r" eaLnBrk="1" hangingPunct="1"/>
              <a:t>8</a:t>
            </a:fld>
            <a:r>
              <a:rPr lang="en-GB" altLang="en-US" sz="1200">
                <a:solidFill>
                  <a:srgbClr val="000000"/>
                </a:solidFill>
                <a:latin typeface="Arial" panose="020B0604020202020204" pitchFamily="34" charset="0"/>
              </a:rPr>
              <a:t> </a:t>
            </a:r>
          </a:p>
        </p:txBody>
      </p:sp>
      <p:sp>
        <p:nvSpPr>
          <p:cNvPr id="72707" name="TextBox 19">
            <a:extLst>
              <a:ext uri="{FF2B5EF4-FFF2-40B4-BE49-F238E27FC236}">
                <a16:creationId xmlns:a16="http://schemas.microsoft.com/office/drawing/2014/main" id="{9B8797DC-A4CC-4F72-3342-4FD3BF8EB92E}"/>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814261FE-D482-29F8-AFE3-A6414A64031E}"/>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a:t>
            </a:r>
            <a:r>
              <a:rPr lang="en-GB" sz="2000" dirty="0" err="1"/>
              <a:t>oo</a:t>
            </a:r>
            <a:r>
              <a:rPr lang="en-GB" sz="2000" dirty="0"/>
              <a:t>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B50D24F7-7DD2-0ADA-FD88-96714C20E1F1}"/>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Can you guess the projection views?</a:t>
            </a:r>
          </a:p>
        </p:txBody>
      </p:sp>
      <p:sp>
        <p:nvSpPr>
          <p:cNvPr id="8" name="Text Placeholder 2">
            <a:extLst>
              <a:ext uri="{FF2B5EF4-FFF2-40B4-BE49-F238E27FC236}">
                <a16:creationId xmlns:a16="http://schemas.microsoft.com/office/drawing/2014/main" id="{C4683625-B0E5-76E4-E171-715953696AC5}"/>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Before we open Rhino</a:t>
            </a:r>
          </a:p>
        </p:txBody>
      </p:sp>
      <p:pic>
        <p:nvPicPr>
          <p:cNvPr id="72711" name="Picture 2" descr="A diagram of different angles&#10;&#10;Description automatically generated">
            <a:extLst>
              <a:ext uri="{FF2B5EF4-FFF2-40B4-BE49-F238E27FC236}">
                <a16:creationId xmlns:a16="http://schemas.microsoft.com/office/drawing/2014/main" id="{A027D29E-3647-56EF-BEC0-D84C8949F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990600"/>
            <a:ext cx="70739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Slide Number Placeholder 3">
            <a:extLst>
              <a:ext uri="{FF2B5EF4-FFF2-40B4-BE49-F238E27FC236}">
                <a16:creationId xmlns:a16="http://schemas.microsoft.com/office/drawing/2014/main" id="{E29F2598-50E4-6E4C-553D-93C5EC59E4C2}"/>
              </a:ext>
            </a:extLst>
          </p:cNvPr>
          <p:cNvSpPr txBox="1">
            <a:spLocks noChangeArrowheads="1"/>
          </p:cNvSpPr>
          <p:nvPr/>
        </p:nvSpPr>
        <p:spPr bwMode="auto">
          <a:xfrm>
            <a:off x="11298238" y="6356350"/>
            <a:ext cx="414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107F8FE-D0B2-4947-A33F-BBDC12857230}" type="slidenum">
              <a:rPr lang="en-GB" altLang="en-US" sz="1200">
                <a:solidFill>
                  <a:srgbClr val="000000"/>
                </a:solidFill>
                <a:latin typeface="Arial" panose="020B0604020202020204" pitchFamily="34" charset="0"/>
              </a:rPr>
              <a:pPr algn="r" eaLnBrk="1" hangingPunct="1"/>
              <a:t>9</a:t>
            </a:fld>
            <a:r>
              <a:rPr lang="en-GB" altLang="en-US" sz="1200">
                <a:solidFill>
                  <a:srgbClr val="000000"/>
                </a:solidFill>
                <a:latin typeface="Arial" panose="020B0604020202020204" pitchFamily="34" charset="0"/>
              </a:rPr>
              <a:t> </a:t>
            </a:r>
          </a:p>
        </p:txBody>
      </p:sp>
      <p:sp>
        <p:nvSpPr>
          <p:cNvPr id="74755" name="TextBox 19">
            <a:extLst>
              <a:ext uri="{FF2B5EF4-FFF2-40B4-BE49-F238E27FC236}">
                <a16:creationId xmlns:a16="http://schemas.microsoft.com/office/drawing/2014/main" id="{E543A8C7-F5C8-A85F-1430-ABB98FCB1F99}"/>
              </a:ext>
            </a:extLst>
          </p:cNvPr>
          <p:cNvSpPr txBox="1">
            <a:spLocks noChangeArrowheads="1"/>
          </p:cNvSpPr>
          <p:nvPr/>
        </p:nvSpPr>
        <p:spPr bwMode="auto">
          <a:xfrm>
            <a:off x="11598275" y="3770313"/>
            <a:ext cx="460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solidFill>
                <a:srgbClr val="000000"/>
              </a:solidFill>
              <a:latin typeface="Arial" panose="020B0604020202020204" pitchFamily="34" charset="0"/>
            </a:endParaRPr>
          </a:p>
        </p:txBody>
      </p:sp>
      <p:sp>
        <p:nvSpPr>
          <p:cNvPr id="11" name="Text Placeholder 2">
            <a:extLst>
              <a:ext uri="{FF2B5EF4-FFF2-40B4-BE49-F238E27FC236}">
                <a16:creationId xmlns:a16="http://schemas.microsoft.com/office/drawing/2014/main" id="{F539BF49-0F2D-1E30-78EA-B89334BFA79D}"/>
              </a:ext>
            </a:extLst>
          </p:cNvPr>
          <p:cNvSpPr txBox="1">
            <a:spLocks noGrp="1"/>
          </p:cNvSpPr>
          <p:nvPr>
            <p:ph type="body" idx="4294967295"/>
          </p:nvPr>
        </p:nvSpPr>
        <p:spPr>
          <a:xfrm>
            <a:off x="720725" y="1858963"/>
            <a:ext cx="5038725" cy="3798887"/>
          </a:xfrm>
        </p:spPr>
        <p:txBody>
          <a:bodyPr/>
          <a:lstStyle/>
          <a:p>
            <a:pPr marL="0" indent="0" defTabSz="126004" eaLnBrk="1" fontAlgn="auto" hangingPunct="1">
              <a:spcBef>
                <a:spcPts val="0"/>
              </a:spcBef>
              <a:buFont typeface="Wingdings 2" pitchFamily="18"/>
              <a:buNone/>
              <a:defRPr/>
            </a:pPr>
            <a:r>
              <a:rPr lang="en-GB" sz="2000" b="1" dirty="0"/>
              <a:t>I want to design this </a:t>
            </a:r>
            <a:r>
              <a:rPr lang="en-GB" sz="2000" dirty="0"/>
              <a:t>simple chair for a scene where it won’t be </a:t>
            </a:r>
            <a:r>
              <a:rPr lang="en-GB" sz="2000" dirty="0" err="1"/>
              <a:t>oo</a:t>
            </a:r>
            <a:r>
              <a:rPr lang="en-GB" sz="2000" dirty="0"/>
              <a:t> visible. </a:t>
            </a:r>
          </a:p>
          <a:p>
            <a:pPr marL="0" indent="0" defTabSz="126004" eaLnBrk="1" fontAlgn="auto" hangingPunct="1">
              <a:spcBef>
                <a:spcPts val="0"/>
              </a:spcBef>
              <a:buFont typeface="Wingdings 2" pitchFamily="18"/>
              <a:buNone/>
              <a:defRPr/>
            </a:pPr>
            <a:r>
              <a:rPr lang="en-GB" sz="2000" dirty="0"/>
              <a:t>Can you think of the minimum commands I could use to get this volume?</a:t>
            </a:r>
          </a:p>
        </p:txBody>
      </p:sp>
      <p:sp>
        <p:nvSpPr>
          <p:cNvPr id="12" name="Title 3">
            <a:extLst>
              <a:ext uri="{FF2B5EF4-FFF2-40B4-BE49-F238E27FC236}">
                <a16:creationId xmlns:a16="http://schemas.microsoft.com/office/drawing/2014/main" id="{E349C684-BE49-14B6-302C-3321A3EE0789}"/>
              </a:ext>
            </a:extLst>
          </p:cNvPr>
          <p:cNvSpPr txBox="1">
            <a:spLocks/>
          </p:cNvSpPr>
          <p:nvPr/>
        </p:nvSpPr>
        <p:spPr>
          <a:xfrm>
            <a:off x="481013" y="558800"/>
            <a:ext cx="11231562" cy="431800"/>
          </a:xfrm>
          <a:prstGeom prst="rect">
            <a:avLst/>
          </a:prstGeom>
          <a:noFill/>
          <a:ln>
            <a:noFill/>
          </a:ln>
        </p:spPr>
        <p:txBody>
          <a:bodyPr lIns="0" tIns="0" rIns="0" bIns="0" anchor="b"/>
          <a:lstStyle>
            <a:lvl1pPr marL="0" marR="0" lvl="0" indent="0" algn="l" defTabSz="914400" rtl="0" fontAlgn="auto" hangingPunct="1">
              <a:lnSpc>
                <a:spcPct val="90000"/>
              </a:lnSpc>
              <a:spcBef>
                <a:spcPts val="0"/>
              </a:spcBef>
              <a:spcAft>
                <a:spcPts val="0"/>
              </a:spcAft>
              <a:buNone/>
              <a:tabLst/>
              <a:defRPr lang="en-GB" sz="3800" b="1" i="0" u="none" strike="noStrike" kern="1200" cap="none" spc="-10" baseline="0">
                <a:solidFill>
                  <a:srgbClr val="000000"/>
                </a:solidFill>
                <a:uFillTx/>
                <a:latin typeface="Arial"/>
              </a:defRPr>
            </a:lvl1pPr>
          </a:lstStyle>
          <a:p>
            <a:pPr eaLnBrk="1">
              <a:defRPr/>
            </a:pPr>
            <a:r>
              <a:rPr sz="3500" dirty="0"/>
              <a:t>Can you guess the projection views?</a:t>
            </a:r>
          </a:p>
        </p:txBody>
      </p:sp>
      <p:sp>
        <p:nvSpPr>
          <p:cNvPr id="8" name="Text Placeholder 2">
            <a:extLst>
              <a:ext uri="{FF2B5EF4-FFF2-40B4-BE49-F238E27FC236}">
                <a16:creationId xmlns:a16="http://schemas.microsoft.com/office/drawing/2014/main" id="{BAE76CD3-06F4-EBFC-B3C3-0E422AF50C1B}"/>
              </a:ext>
            </a:extLst>
          </p:cNvPr>
          <p:cNvSpPr txBox="1">
            <a:spLocks noGrp="1"/>
          </p:cNvSpPr>
          <p:nvPr>
            <p:ph type="body" idx="4294967295"/>
          </p:nvPr>
        </p:nvSpPr>
        <p:spPr>
          <a:xfrm>
            <a:off x="479425" y="227013"/>
            <a:ext cx="11233150" cy="280987"/>
          </a:xfrm>
        </p:spPr>
        <p:txBody>
          <a:bodyPr/>
          <a:lstStyle/>
          <a:p>
            <a:pPr marL="0" indent="0" defTabSz="126004" eaLnBrk="1" fontAlgn="auto" hangingPunct="1">
              <a:spcBef>
                <a:spcPts val="0"/>
              </a:spcBef>
              <a:buFont typeface="Wingdings 2" pitchFamily="18"/>
              <a:buNone/>
              <a:defRPr/>
            </a:pPr>
            <a:r>
              <a:rPr lang="en-GB" sz="1400" b="1" dirty="0"/>
              <a:t>Before we open Rhino</a:t>
            </a:r>
          </a:p>
        </p:txBody>
      </p:sp>
      <p:pic>
        <p:nvPicPr>
          <p:cNvPr id="74759" name="Picture 2" descr="A diagram of different angles&#10;&#10;Description automatically generated">
            <a:extLst>
              <a:ext uri="{FF2B5EF4-FFF2-40B4-BE49-F238E27FC236}">
                <a16:creationId xmlns:a16="http://schemas.microsoft.com/office/drawing/2014/main" id="{477F2B4D-C834-CAB5-34D3-219960BC2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990600"/>
            <a:ext cx="70739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3" descr="A screen shot of a screen&#10;&#10;Description automatically generated">
            <a:extLst>
              <a:ext uri="{FF2B5EF4-FFF2-40B4-BE49-F238E27FC236}">
                <a16:creationId xmlns:a16="http://schemas.microsoft.com/office/drawing/2014/main" id="{481282C0-1B08-14ED-4B5B-681217767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1041400"/>
            <a:ext cx="702786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UA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UAL-PowerPoint-Template%20-%202021_22.cleaned</Template>
  <TotalTime>2313</TotalTime>
  <Words>1495</Words>
  <Application>Microsoft Macintosh PowerPoint</Application>
  <PresentationFormat>Widescreen</PresentationFormat>
  <Paragraphs>184</Paragraphs>
  <Slides>30</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vt:lpstr>
      <vt:lpstr>Wingdings 2</vt:lpstr>
      <vt:lpstr>UAL Theme</vt:lpstr>
      <vt:lpstr>1st steps into 3D modelling with Rhino</vt:lpstr>
      <vt:lpstr>Setting the context</vt:lpstr>
      <vt:lpstr>In this session</vt:lpstr>
      <vt:lpstr>In this session</vt:lpstr>
      <vt:lpstr>Before we open Rhino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Demonstration</vt:lpstr>
      <vt:lpstr>PowerPoint Presentation</vt:lpstr>
      <vt:lpstr>Recap</vt:lpstr>
      <vt:lpstr>What we have learnt</vt:lpstr>
      <vt:lpstr>What we have learnt</vt:lpstr>
      <vt:lpstr>What we have learnt</vt:lpstr>
      <vt:lpstr>What we have learnt</vt:lpstr>
      <vt:lpstr>What we have learnt</vt:lpstr>
      <vt:lpstr>How many ways do I have to call a command?</vt:lpstr>
      <vt:lpstr>How many ways do I have to call a command?</vt:lpstr>
      <vt:lpstr>PowerPoint Presentation</vt:lpstr>
      <vt:lpstr>PowerPoint Presentation</vt:lpstr>
      <vt:lpstr>PowerPoint Presentation</vt:lpstr>
      <vt:lpstr>Going further</vt:lpstr>
      <vt:lpstr>PowerPoint Presentation</vt:lpstr>
      <vt:lpstr>Doubts ||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drawings from external sources</dc:title>
  <dc:creator>Eden Chahal</dc:creator>
  <cp:lastModifiedBy>Eden Chahal</cp:lastModifiedBy>
  <cp:revision>64</cp:revision>
  <dcterms:created xsi:type="dcterms:W3CDTF">2024-02-12T10:26:24Z</dcterms:created>
  <dcterms:modified xsi:type="dcterms:W3CDTF">2025-03-26T10:52:18Z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0x01010070C80521126F7C458BF6C2F28BF2B449</vt:lpwstr>
  </property>
</Properties>
</file>